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63"/>
  </p:notesMasterIdLst>
  <p:handoutMasterIdLst>
    <p:handoutMasterId r:id="rId64"/>
  </p:handoutMasterIdLst>
  <p:sldIdLst>
    <p:sldId id="273" r:id="rId2"/>
    <p:sldId id="304" r:id="rId3"/>
    <p:sldId id="330" r:id="rId4"/>
    <p:sldId id="331" r:id="rId5"/>
    <p:sldId id="305" r:id="rId6"/>
    <p:sldId id="313" r:id="rId7"/>
    <p:sldId id="303" r:id="rId8"/>
    <p:sldId id="306" r:id="rId9"/>
    <p:sldId id="310" r:id="rId10"/>
    <p:sldId id="311" r:id="rId11"/>
    <p:sldId id="312" r:id="rId12"/>
    <p:sldId id="314" r:id="rId13"/>
    <p:sldId id="315" r:id="rId14"/>
    <p:sldId id="318" r:id="rId15"/>
    <p:sldId id="316" r:id="rId16"/>
    <p:sldId id="317" r:id="rId17"/>
    <p:sldId id="343" r:id="rId18"/>
    <p:sldId id="319" r:id="rId19"/>
    <p:sldId id="333" r:id="rId20"/>
    <p:sldId id="344" r:id="rId21"/>
    <p:sldId id="307" r:id="rId22"/>
    <p:sldId id="324" r:id="rId23"/>
    <p:sldId id="325" r:id="rId24"/>
    <p:sldId id="345" r:id="rId25"/>
    <p:sldId id="347" r:id="rId26"/>
    <p:sldId id="348" r:id="rId27"/>
    <p:sldId id="349" r:id="rId28"/>
    <p:sldId id="350" r:id="rId29"/>
    <p:sldId id="351" r:id="rId30"/>
    <p:sldId id="326" r:id="rId31"/>
    <p:sldId id="346" r:id="rId32"/>
    <p:sldId id="352" r:id="rId33"/>
    <p:sldId id="353" r:id="rId34"/>
    <p:sldId id="354" r:id="rId35"/>
    <p:sldId id="355" r:id="rId36"/>
    <p:sldId id="356" r:id="rId37"/>
    <p:sldId id="323" r:id="rId38"/>
    <p:sldId id="322" r:id="rId39"/>
    <p:sldId id="321" r:id="rId40"/>
    <p:sldId id="335" r:id="rId41"/>
    <p:sldId id="358" r:id="rId42"/>
    <p:sldId id="360" r:id="rId43"/>
    <p:sldId id="339" r:id="rId44"/>
    <p:sldId id="338" r:id="rId45"/>
    <p:sldId id="361" r:id="rId46"/>
    <p:sldId id="340" r:id="rId47"/>
    <p:sldId id="362" r:id="rId48"/>
    <p:sldId id="365" r:id="rId49"/>
    <p:sldId id="367" r:id="rId50"/>
    <p:sldId id="366" r:id="rId51"/>
    <p:sldId id="368" r:id="rId52"/>
    <p:sldId id="337" r:id="rId53"/>
    <p:sldId id="341" r:id="rId54"/>
    <p:sldId id="364" r:id="rId55"/>
    <p:sldId id="308" r:id="rId56"/>
    <p:sldId id="328" r:id="rId57"/>
    <p:sldId id="329" r:id="rId58"/>
    <p:sldId id="334" r:id="rId59"/>
    <p:sldId id="309" r:id="rId60"/>
    <p:sldId id="357" r:id="rId61"/>
    <p:sldId id="267" r:id="rId62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1pPr>
    <a:lvl2pPr marL="431800" indent="-2159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2pPr>
    <a:lvl3pPr marL="647700" indent="-2159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3pPr>
    <a:lvl4pPr marL="863600" indent="-2159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4pPr>
    <a:lvl5pPr marL="1079500" indent="-2159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chemeClr val="tx1"/>
    </p:penClr>
  </p:showPr>
  <p:clrMru>
    <a:srgbClr val="E4C24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714" autoAdjust="0"/>
  </p:normalViewPr>
  <p:slideViewPr>
    <p:cSldViewPr>
      <p:cViewPr>
        <p:scale>
          <a:sx n="71" d="100"/>
          <a:sy n="71" d="100"/>
        </p:scale>
        <p:origin x="-774" y="-300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96" y="11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notesViewPr>
    <p:cSldViewPr>
      <p:cViewPr varScale="1">
        <p:scale>
          <a:sx n="51" d="100"/>
          <a:sy n="51" d="100"/>
        </p:scale>
        <p:origin x="-261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7EBF52-2143-4A8E-9A0A-0AFEED3DBE96}" type="doc">
      <dgm:prSet loTypeId="urn:microsoft.com/office/officeart/2005/8/layout/gear1" loCatId="relationship" qsTypeId="urn:microsoft.com/office/officeart/2005/8/quickstyle/3d8" qsCatId="3D" csTypeId="urn:microsoft.com/office/officeart/2005/8/colors/colorful5" csCatId="colorful"/>
      <dgm:spPr/>
      <dgm:t>
        <a:bodyPr/>
        <a:lstStyle/>
        <a:p>
          <a:endParaRPr lang="en-CA"/>
        </a:p>
      </dgm:t>
    </dgm:pt>
    <dgm:pt modelId="{8F10B7DB-853D-48A3-B3C1-8869889322F8}">
      <dgm:prSet/>
      <dgm:spPr/>
      <dgm:t>
        <a:bodyPr/>
        <a:lstStyle/>
        <a:p>
          <a:pPr rtl="0"/>
          <a:r>
            <a:rPr lang="en-CA" dirty="0" smtClean="0"/>
            <a:t>IMAGE_IMPORT_DESCRIPTOR</a:t>
          </a:r>
          <a:endParaRPr lang="en-CA" dirty="0"/>
        </a:p>
      </dgm:t>
    </dgm:pt>
    <dgm:pt modelId="{0BFF7919-1E75-4CC1-98A4-F464BECA1DFE}" type="parTrans" cxnId="{FF45A800-9FD6-4069-A7A9-901074378413}">
      <dgm:prSet/>
      <dgm:spPr/>
      <dgm:t>
        <a:bodyPr/>
        <a:lstStyle/>
        <a:p>
          <a:endParaRPr lang="en-CA"/>
        </a:p>
      </dgm:t>
    </dgm:pt>
    <dgm:pt modelId="{DE4FD457-4FF6-4FA9-B533-6657A8A539B1}" type="sibTrans" cxnId="{FF45A800-9FD6-4069-A7A9-901074378413}">
      <dgm:prSet/>
      <dgm:spPr/>
      <dgm:t>
        <a:bodyPr/>
        <a:lstStyle/>
        <a:p>
          <a:endParaRPr lang="en-CA"/>
        </a:p>
      </dgm:t>
    </dgm:pt>
    <dgm:pt modelId="{8D4C073D-83C2-4F21-BF73-083904670B11}">
      <dgm:prSet/>
      <dgm:spPr/>
      <dgm:t>
        <a:bodyPr/>
        <a:lstStyle/>
        <a:p>
          <a:pPr rtl="0"/>
          <a:r>
            <a:rPr lang="en-CA" dirty="0" smtClean="0"/>
            <a:t>IMPORT ADDRESS TABLE</a:t>
          </a:r>
          <a:endParaRPr lang="en-CA" dirty="0"/>
        </a:p>
      </dgm:t>
    </dgm:pt>
    <dgm:pt modelId="{D70F59F7-0964-4C5A-ABBA-BD270B746521}" type="parTrans" cxnId="{67E20AC0-F8F8-4FB1-8A23-5C599CC51EB1}">
      <dgm:prSet/>
      <dgm:spPr/>
      <dgm:t>
        <a:bodyPr/>
        <a:lstStyle/>
        <a:p>
          <a:endParaRPr lang="en-CA"/>
        </a:p>
      </dgm:t>
    </dgm:pt>
    <dgm:pt modelId="{20C56101-DD81-4F69-8617-B319400255DF}" type="sibTrans" cxnId="{67E20AC0-F8F8-4FB1-8A23-5C599CC51EB1}">
      <dgm:prSet/>
      <dgm:spPr/>
      <dgm:t>
        <a:bodyPr/>
        <a:lstStyle/>
        <a:p>
          <a:endParaRPr lang="en-CA"/>
        </a:p>
      </dgm:t>
    </dgm:pt>
    <dgm:pt modelId="{9F449FB5-F2DA-4302-9F78-D6A9617491CB}">
      <dgm:prSet/>
      <dgm:spPr/>
      <dgm:t>
        <a:bodyPr/>
        <a:lstStyle/>
        <a:p>
          <a:pPr rtl="0"/>
          <a:r>
            <a:rPr lang="en-CA" dirty="0" smtClean="0"/>
            <a:t>IMAGE_IMPORT_BY_NAME</a:t>
          </a:r>
          <a:endParaRPr lang="en-CA" dirty="0"/>
        </a:p>
      </dgm:t>
    </dgm:pt>
    <dgm:pt modelId="{A275750B-BFD8-48AB-9CF7-1E52A0306E9D}" type="parTrans" cxnId="{D2D48A8B-3218-4404-872D-5BA1E3E93372}">
      <dgm:prSet/>
      <dgm:spPr/>
      <dgm:t>
        <a:bodyPr/>
        <a:lstStyle/>
        <a:p>
          <a:endParaRPr lang="en-CA"/>
        </a:p>
      </dgm:t>
    </dgm:pt>
    <dgm:pt modelId="{16598A47-3524-44CE-B153-FE89764775E6}" type="sibTrans" cxnId="{D2D48A8B-3218-4404-872D-5BA1E3E93372}">
      <dgm:prSet/>
      <dgm:spPr/>
      <dgm:t>
        <a:bodyPr/>
        <a:lstStyle/>
        <a:p>
          <a:endParaRPr lang="en-CA"/>
        </a:p>
      </dgm:t>
    </dgm:pt>
    <dgm:pt modelId="{C238EF71-9660-4A78-AD02-34547D0033D8}" type="pres">
      <dgm:prSet presAssocID="{EA7EBF52-2143-4A8E-9A0A-0AFEED3DBE96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DAF53C0A-F8B3-47DC-8F88-7B3EDCD62E4C}" type="pres">
      <dgm:prSet presAssocID="{8F10B7DB-853D-48A3-B3C1-8869889322F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CD5E2D4-DB42-48FA-BAF3-851775087066}" type="pres">
      <dgm:prSet presAssocID="{8F10B7DB-853D-48A3-B3C1-8869889322F8}" presName="gear1srcNode" presStyleLbl="node1" presStyleIdx="0" presStyleCnt="3"/>
      <dgm:spPr/>
      <dgm:t>
        <a:bodyPr/>
        <a:lstStyle/>
        <a:p>
          <a:endParaRPr lang="en-CA"/>
        </a:p>
      </dgm:t>
    </dgm:pt>
    <dgm:pt modelId="{326E0249-F6C3-4F72-A0E3-8FE97F722590}" type="pres">
      <dgm:prSet presAssocID="{8F10B7DB-853D-48A3-B3C1-8869889322F8}" presName="gear1dstNode" presStyleLbl="node1" presStyleIdx="0" presStyleCnt="3"/>
      <dgm:spPr/>
      <dgm:t>
        <a:bodyPr/>
        <a:lstStyle/>
        <a:p>
          <a:endParaRPr lang="en-CA"/>
        </a:p>
      </dgm:t>
    </dgm:pt>
    <dgm:pt modelId="{9144AF8B-2C07-438E-8A19-5B3763FF56E8}" type="pres">
      <dgm:prSet presAssocID="{8D4C073D-83C2-4F21-BF73-083904670B1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5CAA647-1653-4ED3-9067-DA5FDFB35926}" type="pres">
      <dgm:prSet presAssocID="{8D4C073D-83C2-4F21-BF73-083904670B11}" presName="gear2srcNode" presStyleLbl="node1" presStyleIdx="1" presStyleCnt="3"/>
      <dgm:spPr/>
      <dgm:t>
        <a:bodyPr/>
        <a:lstStyle/>
        <a:p>
          <a:endParaRPr lang="en-CA"/>
        </a:p>
      </dgm:t>
    </dgm:pt>
    <dgm:pt modelId="{E1175021-4FEE-4C9D-A1E8-CAFFA27F93D2}" type="pres">
      <dgm:prSet presAssocID="{8D4C073D-83C2-4F21-BF73-083904670B11}" presName="gear2dstNode" presStyleLbl="node1" presStyleIdx="1" presStyleCnt="3"/>
      <dgm:spPr/>
      <dgm:t>
        <a:bodyPr/>
        <a:lstStyle/>
        <a:p>
          <a:endParaRPr lang="en-CA"/>
        </a:p>
      </dgm:t>
    </dgm:pt>
    <dgm:pt modelId="{31E0811D-EEFC-41F3-9DB4-40BF1B3A5B96}" type="pres">
      <dgm:prSet presAssocID="{9F449FB5-F2DA-4302-9F78-D6A9617491CB}" presName="gear3" presStyleLbl="node1" presStyleIdx="2" presStyleCnt="3"/>
      <dgm:spPr/>
      <dgm:t>
        <a:bodyPr/>
        <a:lstStyle/>
        <a:p>
          <a:endParaRPr lang="en-CA"/>
        </a:p>
      </dgm:t>
    </dgm:pt>
    <dgm:pt modelId="{FA8BDF9F-71F0-4D02-B548-53369049E2F4}" type="pres">
      <dgm:prSet presAssocID="{9F449FB5-F2DA-4302-9F78-D6A9617491C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EDA32D4-687D-41A6-BCDC-6D24EAA8DC27}" type="pres">
      <dgm:prSet presAssocID="{9F449FB5-F2DA-4302-9F78-D6A9617491CB}" presName="gear3srcNode" presStyleLbl="node1" presStyleIdx="2" presStyleCnt="3"/>
      <dgm:spPr/>
      <dgm:t>
        <a:bodyPr/>
        <a:lstStyle/>
        <a:p>
          <a:endParaRPr lang="en-CA"/>
        </a:p>
      </dgm:t>
    </dgm:pt>
    <dgm:pt modelId="{D7D6191F-1DEB-45CE-A5DA-F172EEBD16A1}" type="pres">
      <dgm:prSet presAssocID="{9F449FB5-F2DA-4302-9F78-D6A9617491CB}" presName="gear3dstNode" presStyleLbl="node1" presStyleIdx="2" presStyleCnt="3"/>
      <dgm:spPr/>
      <dgm:t>
        <a:bodyPr/>
        <a:lstStyle/>
        <a:p>
          <a:endParaRPr lang="en-CA"/>
        </a:p>
      </dgm:t>
    </dgm:pt>
    <dgm:pt modelId="{0BB74232-9D31-4541-977D-E110A46DD03E}" type="pres">
      <dgm:prSet presAssocID="{DE4FD457-4FF6-4FA9-B533-6657A8A539B1}" presName="connector1" presStyleLbl="sibTrans2D1" presStyleIdx="0" presStyleCnt="3"/>
      <dgm:spPr/>
      <dgm:t>
        <a:bodyPr/>
        <a:lstStyle/>
        <a:p>
          <a:endParaRPr lang="en-CA"/>
        </a:p>
      </dgm:t>
    </dgm:pt>
    <dgm:pt modelId="{D06F7AC5-D354-4323-9FB7-A6A8BB343769}" type="pres">
      <dgm:prSet presAssocID="{20C56101-DD81-4F69-8617-B319400255DF}" presName="connector2" presStyleLbl="sibTrans2D1" presStyleIdx="1" presStyleCnt="3"/>
      <dgm:spPr/>
      <dgm:t>
        <a:bodyPr/>
        <a:lstStyle/>
        <a:p>
          <a:endParaRPr lang="en-CA"/>
        </a:p>
      </dgm:t>
    </dgm:pt>
    <dgm:pt modelId="{97734E30-CF6E-4774-9BFE-341243BEFF87}" type="pres">
      <dgm:prSet presAssocID="{16598A47-3524-44CE-B153-FE89764775E6}" presName="connector3" presStyleLbl="sibTrans2D1" presStyleIdx="2" presStyleCnt="3"/>
      <dgm:spPr/>
      <dgm:t>
        <a:bodyPr/>
        <a:lstStyle/>
        <a:p>
          <a:endParaRPr lang="en-CA"/>
        </a:p>
      </dgm:t>
    </dgm:pt>
  </dgm:ptLst>
  <dgm:cxnLst>
    <dgm:cxn modelId="{D2D48A8B-3218-4404-872D-5BA1E3E93372}" srcId="{EA7EBF52-2143-4A8E-9A0A-0AFEED3DBE96}" destId="{9F449FB5-F2DA-4302-9F78-D6A9617491CB}" srcOrd="2" destOrd="0" parTransId="{A275750B-BFD8-48AB-9CF7-1E52A0306E9D}" sibTransId="{16598A47-3524-44CE-B153-FE89764775E6}"/>
    <dgm:cxn modelId="{A90D6857-7DB3-4290-8AF9-9A752E6ACE7E}" type="presOf" srcId="{9F449FB5-F2DA-4302-9F78-D6A9617491CB}" destId="{31E0811D-EEFC-41F3-9DB4-40BF1B3A5B96}" srcOrd="0" destOrd="0" presId="urn:microsoft.com/office/officeart/2005/8/layout/gear1"/>
    <dgm:cxn modelId="{3E100AE2-07BD-4DB2-9621-1363C224AAF7}" type="presOf" srcId="{9F449FB5-F2DA-4302-9F78-D6A9617491CB}" destId="{FA8BDF9F-71F0-4D02-B548-53369049E2F4}" srcOrd="1" destOrd="0" presId="urn:microsoft.com/office/officeart/2005/8/layout/gear1"/>
    <dgm:cxn modelId="{2C09F817-56F7-4CA3-9EB5-F637ECE7FFDC}" type="presOf" srcId="{8D4C073D-83C2-4F21-BF73-083904670B11}" destId="{E1175021-4FEE-4C9D-A1E8-CAFFA27F93D2}" srcOrd="2" destOrd="0" presId="urn:microsoft.com/office/officeart/2005/8/layout/gear1"/>
    <dgm:cxn modelId="{A5E11080-13A3-4803-A035-49C75BCDF914}" type="presOf" srcId="{8D4C073D-83C2-4F21-BF73-083904670B11}" destId="{25CAA647-1653-4ED3-9067-DA5FDFB35926}" srcOrd="1" destOrd="0" presId="urn:microsoft.com/office/officeart/2005/8/layout/gear1"/>
    <dgm:cxn modelId="{8C54A727-81C7-41DD-9D43-2AB7FAD51D8A}" type="presOf" srcId="{8F10B7DB-853D-48A3-B3C1-8869889322F8}" destId="{326E0249-F6C3-4F72-A0E3-8FE97F722590}" srcOrd="2" destOrd="0" presId="urn:microsoft.com/office/officeart/2005/8/layout/gear1"/>
    <dgm:cxn modelId="{0C3F8C4A-87E6-408B-B66F-EF4047A64167}" type="presOf" srcId="{16598A47-3524-44CE-B153-FE89764775E6}" destId="{97734E30-CF6E-4774-9BFE-341243BEFF87}" srcOrd="0" destOrd="0" presId="urn:microsoft.com/office/officeart/2005/8/layout/gear1"/>
    <dgm:cxn modelId="{C9025842-EBD7-47A2-A36E-7D44C5B60DE8}" type="presOf" srcId="{20C56101-DD81-4F69-8617-B319400255DF}" destId="{D06F7AC5-D354-4323-9FB7-A6A8BB343769}" srcOrd="0" destOrd="0" presId="urn:microsoft.com/office/officeart/2005/8/layout/gear1"/>
    <dgm:cxn modelId="{49F4E3E0-3D88-4C7D-918A-E913BBCC5F45}" type="presOf" srcId="{8F10B7DB-853D-48A3-B3C1-8869889322F8}" destId="{DAF53C0A-F8B3-47DC-8F88-7B3EDCD62E4C}" srcOrd="0" destOrd="0" presId="urn:microsoft.com/office/officeart/2005/8/layout/gear1"/>
    <dgm:cxn modelId="{5008E2BE-5B57-42AF-AC7C-8F279107D8DB}" type="presOf" srcId="{DE4FD457-4FF6-4FA9-B533-6657A8A539B1}" destId="{0BB74232-9D31-4541-977D-E110A46DD03E}" srcOrd="0" destOrd="0" presId="urn:microsoft.com/office/officeart/2005/8/layout/gear1"/>
    <dgm:cxn modelId="{77656556-E1B5-4D9F-8794-CA5A262FEDF5}" type="presOf" srcId="{9F449FB5-F2DA-4302-9F78-D6A9617491CB}" destId="{8EDA32D4-687D-41A6-BCDC-6D24EAA8DC27}" srcOrd="2" destOrd="0" presId="urn:microsoft.com/office/officeart/2005/8/layout/gear1"/>
    <dgm:cxn modelId="{67E20AC0-F8F8-4FB1-8A23-5C599CC51EB1}" srcId="{EA7EBF52-2143-4A8E-9A0A-0AFEED3DBE96}" destId="{8D4C073D-83C2-4F21-BF73-083904670B11}" srcOrd="1" destOrd="0" parTransId="{D70F59F7-0964-4C5A-ABBA-BD270B746521}" sibTransId="{20C56101-DD81-4F69-8617-B319400255DF}"/>
    <dgm:cxn modelId="{419D40C2-E573-4141-8DB9-598F00CCDBF7}" type="presOf" srcId="{9F449FB5-F2DA-4302-9F78-D6A9617491CB}" destId="{D7D6191F-1DEB-45CE-A5DA-F172EEBD16A1}" srcOrd="3" destOrd="0" presId="urn:microsoft.com/office/officeart/2005/8/layout/gear1"/>
    <dgm:cxn modelId="{5CBFFB47-85A0-4898-A5B9-949223B78635}" type="presOf" srcId="{EA7EBF52-2143-4A8E-9A0A-0AFEED3DBE96}" destId="{C238EF71-9660-4A78-AD02-34547D0033D8}" srcOrd="0" destOrd="0" presId="urn:microsoft.com/office/officeart/2005/8/layout/gear1"/>
    <dgm:cxn modelId="{A6D7FFB4-AA2F-40E2-9471-CA165A0BA6C4}" type="presOf" srcId="{8F10B7DB-853D-48A3-B3C1-8869889322F8}" destId="{FCD5E2D4-DB42-48FA-BAF3-851775087066}" srcOrd="1" destOrd="0" presId="urn:microsoft.com/office/officeart/2005/8/layout/gear1"/>
    <dgm:cxn modelId="{FF45A800-9FD6-4069-A7A9-901074378413}" srcId="{EA7EBF52-2143-4A8E-9A0A-0AFEED3DBE96}" destId="{8F10B7DB-853D-48A3-B3C1-8869889322F8}" srcOrd="0" destOrd="0" parTransId="{0BFF7919-1E75-4CC1-98A4-F464BECA1DFE}" sibTransId="{DE4FD457-4FF6-4FA9-B533-6657A8A539B1}"/>
    <dgm:cxn modelId="{D764B619-3DD0-4471-958A-71A64899AA88}" type="presOf" srcId="{8D4C073D-83C2-4F21-BF73-083904670B11}" destId="{9144AF8B-2C07-438E-8A19-5B3763FF56E8}" srcOrd="0" destOrd="0" presId="urn:microsoft.com/office/officeart/2005/8/layout/gear1"/>
    <dgm:cxn modelId="{89F7ACB7-5F04-4AD9-AFCE-E0049065770F}" type="presParOf" srcId="{C238EF71-9660-4A78-AD02-34547D0033D8}" destId="{DAF53C0A-F8B3-47DC-8F88-7B3EDCD62E4C}" srcOrd="0" destOrd="0" presId="urn:microsoft.com/office/officeart/2005/8/layout/gear1"/>
    <dgm:cxn modelId="{0A158C6A-DC28-4DB7-9FB7-051376E1A1D8}" type="presParOf" srcId="{C238EF71-9660-4A78-AD02-34547D0033D8}" destId="{FCD5E2D4-DB42-48FA-BAF3-851775087066}" srcOrd="1" destOrd="0" presId="urn:microsoft.com/office/officeart/2005/8/layout/gear1"/>
    <dgm:cxn modelId="{611D483F-18BA-4AC1-B99C-48BD9F79C329}" type="presParOf" srcId="{C238EF71-9660-4A78-AD02-34547D0033D8}" destId="{326E0249-F6C3-4F72-A0E3-8FE97F722590}" srcOrd="2" destOrd="0" presId="urn:microsoft.com/office/officeart/2005/8/layout/gear1"/>
    <dgm:cxn modelId="{B99CDAE6-4F4F-4D34-AD06-89A7807FA820}" type="presParOf" srcId="{C238EF71-9660-4A78-AD02-34547D0033D8}" destId="{9144AF8B-2C07-438E-8A19-5B3763FF56E8}" srcOrd="3" destOrd="0" presId="urn:microsoft.com/office/officeart/2005/8/layout/gear1"/>
    <dgm:cxn modelId="{1279174B-B01E-46FF-8BA9-4F844E4098E6}" type="presParOf" srcId="{C238EF71-9660-4A78-AD02-34547D0033D8}" destId="{25CAA647-1653-4ED3-9067-DA5FDFB35926}" srcOrd="4" destOrd="0" presId="urn:microsoft.com/office/officeart/2005/8/layout/gear1"/>
    <dgm:cxn modelId="{D81B0B10-47C3-4B8C-B99B-D3D2010D5FD8}" type="presParOf" srcId="{C238EF71-9660-4A78-AD02-34547D0033D8}" destId="{E1175021-4FEE-4C9D-A1E8-CAFFA27F93D2}" srcOrd="5" destOrd="0" presId="urn:microsoft.com/office/officeart/2005/8/layout/gear1"/>
    <dgm:cxn modelId="{EC6116FC-3945-4A7F-B75E-7679FD77209F}" type="presParOf" srcId="{C238EF71-9660-4A78-AD02-34547D0033D8}" destId="{31E0811D-EEFC-41F3-9DB4-40BF1B3A5B96}" srcOrd="6" destOrd="0" presId="urn:microsoft.com/office/officeart/2005/8/layout/gear1"/>
    <dgm:cxn modelId="{C1898F08-E32D-4C63-8EE5-2938411B3E59}" type="presParOf" srcId="{C238EF71-9660-4A78-AD02-34547D0033D8}" destId="{FA8BDF9F-71F0-4D02-B548-53369049E2F4}" srcOrd="7" destOrd="0" presId="urn:microsoft.com/office/officeart/2005/8/layout/gear1"/>
    <dgm:cxn modelId="{615B4576-02E0-4AEB-BBFD-16D86FB8A143}" type="presParOf" srcId="{C238EF71-9660-4A78-AD02-34547D0033D8}" destId="{8EDA32D4-687D-41A6-BCDC-6D24EAA8DC27}" srcOrd="8" destOrd="0" presId="urn:microsoft.com/office/officeart/2005/8/layout/gear1"/>
    <dgm:cxn modelId="{53C68B60-AAEE-47CC-B305-00F14EFFF755}" type="presParOf" srcId="{C238EF71-9660-4A78-AD02-34547D0033D8}" destId="{D7D6191F-1DEB-45CE-A5DA-F172EEBD16A1}" srcOrd="9" destOrd="0" presId="urn:microsoft.com/office/officeart/2005/8/layout/gear1"/>
    <dgm:cxn modelId="{DBD62BDD-1A3A-4CE5-BEC6-E30E0F92E51B}" type="presParOf" srcId="{C238EF71-9660-4A78-AD02-34547D0033D8}" destId="{0BB74232-9D31-4541-977D-E110A46DD03E}" srcOrd="10" destOrd="0" presId="urn:microsoft.com/office/officeart/2005/8/layout/gear1"/>
    <dgm:cxn modelId="{213D8A07-3471-4E7E-B5E5-90ACE1ADFA94}" type="presParOf" srcId="{C238EF71-9660-4A78-AD02-34547D0033D8}" destId="{D06F7AC5-D354-4323-9FB7-A6A8BB343769}" srcOrd="11" destOrd="0" presId="urn:microsoft.com/office/officeart/2005/8/layout/gear1"/>
    <dgm:cxn modelId="{74EE4F25-E9A3-436E-91DA-89EB3ABB48FE}" type="presParOf" srcId="{C238EF71-9660-4A78-AD02-34547D0033D8}" destId="{97734E30-CF6E-4774-9BFE-341243BEFF87}" srcOrd="12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5AC99177-FF09-4CC3-8A2D-1B392812F45E}" type="datetimeFigureOut">
              <a:rPr lang="de-DE"/>
              <a:pPr>
                <a:defRPr/>
              </a:pPr>
              <a:t>14.06.2008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84338407-004D-4506-9249-3EDE768BBE4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DejaVu Serif" pitchFamily="16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DejaVu Serif" pitchFamily="16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DejaVu Serif" pitchFamily="16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DejaVu Serif" pitchFamily="16" charset="0"/>
                <a:cs typeface="+mn-cs"/>
              </a:defRPr>
            </a:lvl1pPr>
          </a:lstStyle>
          <a:p>
            <a:pPr>
              <a:defRPr/>
            </a:pPr>
            <a:fld id="{254EA134-1412-4500-AEF7-EE53885A44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54EA134-1412-4500-AEF7-EE53885A44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4043363" y="4619625"/>
            <a:ext cx="2046287" cy="14065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2011363" y="3260725"/>
            <a:ext cx="2020887" cy="13589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100783" tIns="50392" rIns="100783" bIns="50392" anchor="ctr"/>
          <a:lstStyle/>
          <a:p>
            <a:pPr algn="ctr" defTabSz="1008063">
              <a:defRPr/>
            </a:pPr>
            <a:endParaRPr lang="de-DE" sz="2000">
              <a:latin typeface="Arial" charset="0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gray">
          <a:xfrm>
            <a:off x="0" y="4629150"/>
            <a:ext cx="2016125" cy="1397000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7" name="Rectangle 5" descr="01"/>
          <p:cNvSpPr>
            <a:spLocks noChangeArrowheads="1"/>
          </p:cNvSpPr>
          <p:nvPr/>
        </p:nvSpPr>
        <p:spPr bwMode="gray">
          <a:xfrm>
            <a:off x="0" y="3260725"/>
            <a:ext cx="2016125" cy="13684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8" name="Rectangle 6" descr="02"/>
          <p:cNvSpPr>
            <a:spLocks noChangeArrowheads="1"/>
          </p:cNvSpPr>
          <p:nvPr/>
        </p:nvSpPr>
        <p:spPr bwMode="gray">
          <a:xfrm>
            <a:off x="0" y="4624388"/>
            <a:ext cx="2016125" cy="13985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9" name="Rectangle 7" descr="04"/>
          <p:cNvSpPr>
            <a:spLocks noChangeArrowheads="1"/>
          </p:cNvSpPr>
          <p:nvPr/>
        </p:nvSpPr>
        <p:spPr bwMode="gray">
          <a:xfrm>
            <a:off x="2016125" y="4619625"/>
            <a:ext cx="2027238" cy="1403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0" name="Rectangle 8" descr="03"/>
          <p:cNvSpPr>
            <a:spLocks noChangeArrowheads="1"/>
          </p:cNvSpPr>
          <p:nvPr/>
        </p:nvSpPr>
        <p:spPr bwMode="gray">
          <a:xfrm>
            <a:off x="4032250" y="3260725"/>
            <a:ext cx="2057400" cy="13700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gray">
          <a:xfrm>
            <a:off x="8105775" y="3270250"/>
            <a:ext cx="1974850" cy="1379538"/>
          </a:xfrm>
          <a:prstGeom prst="rect">
            <a:avLst/>
          </a:prstGeom>
          <a:solidFill>
            <a:srgbClr val="99CC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gray">
          <a:xfrm>
            <a:off x="8108950" y="4637088"/>
            <a:ext cx="1971675" cy="13843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gray">
          <a:xfrm>
            <a:off x="6089650" y="3260725"/>
            <a:ext cx="2022475" cy="2760663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4" name="Rectangle 12" descr="07"/>
          <p:cNvSpPr>
            <a:spLocks noChangeArrowheads="1"/>
          </p:cNvSpPr>
          <p:nvPr/>
        </p:nvSpPr>
        <p:spPr bwMode="gray">
          <a:xfrm>
            <a:off x="6089650" y="3265488"/>
            <a:ext cx="2022475" cy="2760662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5" name="Rectangle 13" descr="08"/>
          <p:cNvSpPr>
            <a:spLocks noChangeArrowheads="1"/>
          </p:cNvSpPr>
          <p:nvPr/>
        </p:nvSpPr>
        <p:spPr bwMode="gray">
          <a:xfrm>
            <a:off x="8112125" y="3262313"/>
            <a:ext cx="1968500" cy="13779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87813" y="4652963"/>
            <a:ext cx="19050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8" descr="logo3-whit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22475" y="3382963"/>
            <a:ext cx="198596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9"/>
          <p:cNvSpPr>
            <a:spLocks noChangeArrowheads="1"/>
          </p:cNvSpPr>
          <p:nvPr/>
        </p:nvSpPr>
        <p:spPr bwMode="gray">
          <a:xfrm>
            <a:off x="0" y="6019800"/>
            <a:ext cx="10080625" cy="15398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gray">
          <a:xfrm>
            <a:off x="2500313" y="6557963"/>
            <a:ext cx="72929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83" tIns="50392" rIns="100783" bIns="50392">
            <a:spAutoFit/>
          </a:bodyPr>
          <a:lstStyle/>
          <a:p>
            <a:pPr algn="r" defTabSz="1008063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r>
              <a:rPr lang="en-US" sz="1100" b="1" i="1" dirty="0">
                <a:solidFill>
                  <a:schemeClr val="bg1"/>
                </a:solidFill>
                <a:latin typeface="Cambria" pitchFamily="18" charset="0"/>
                <a:cs typeface="+mn-cs"/>
              </a:rPr>
              <a:t>SHOW YOUR PROVEN EXCELLENCE WITH A CERTIFICATE ACCORDING TO ISO 17024!</a:t>
            </a:r>
          </a:p>
          <a:p>
            <a:pPr algn="r" defTabSz="1008063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r>
              <a:rPr lang="en-US" sz="1100" b="1" i="1" dirty="0">
                <a:solidFill>
                  <a:schemeClr val="bg1"/>
                </a:solidFill>
                <a:latin typeface="Cambria" pitchFamily="18" charset="0"/>
                <a:cs typeface="+mn-cs"/>
              </a:rPr>
              <a:t>…MORE EFFICIENCY WITH “ACTION BASED TRAINING” </a:t>
            </a:r>
            <a:r>
              <a:rPr lang="en-US" sz="1100" i="1" dirty="0">
                <a:solidFill>
                  <a:schemeClr val="bg1"/>
                </a:solidFill>
                <a:latin typeface="Cambria" pitchFamily="18" charset="0"/>
                <a:cs typeface="+mn-cs"/>
              </a:rPr>
              <a:t>®</a:t>
            </a:r>
          </a:p>
        </p:txBody>
      </p:sp>
      <p:sp>
        <p:nvSpPr>
          <p:cNvPr id="27663" name="Rectangle 15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19063" y="2779705"/>
            <a:ext cx="9590087" cy="365132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1800" b="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r>
              <a:rPr lang="en-US" dirty="0" err="1"/>
              <a:t>Formatvorlage</a:t>
            </a:r>
            <a:r>
              <a:rPr lang="en-US" dirty="0"/>
              <a:t> des </a:t>
            </a:r>
            <a:r>
              <a:rPr lang="en-US" dirty="0" err="1"/>
              <a:t>Untertitelmasters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27665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19063" y="1279507"/>
            <a:ext cx="9590087" cy="1428760"/>
          </a:xfrm>
          <a:effectLst>
            <a:outerShdw dist="17961" dir="2700000" algn="ctr" rotWithShape="0">
              <a:srgbClr val="C0C0C0"/>
            </a:outerShdw>
          </a:effectLst>
        </p:spPr>
        <p:txBody>
          <a:bodyPr/>
          <a:lstStyle>
            <a:lvl1pPr algn="l">
              <a:defRPr sz="3100" b="0" cap="none" spc="0" baseline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defRPr>
            </a:lvl1pPr>
          </a:lstStyle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20" name="Rectangle 14"/>
          <p:cNvSpPr>
            <a:spLocks noGrp="1" noChangeArrowheads="1"/>
          </p:cNvSpPr>
          <p:nvPr>
            <p:ph type="ftr" sz="quarter" idx="10"/>
          </p:nvPr>
        </p:nvSpPr>
        <p:spPr>
          <a:xfrm>
            <a:off x="112713" y="122238"/>
            <a:ext cx="9607550" cy="269875"/>
          </a:xfrm>
        </p:spPr>
        <p:txBody>
          <a:bodyPr/>
          <a:lstStyle>
            <a:lvl1pPr algn="l">
              <a:defRPr sz="1300"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35DF8-AD3B-4687-954F-D91C52325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969270" y="1636698"/>
            <a:ext cx="1754168" cy="5214974"/>
          </a:xfr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0688" y="1636698"/>
            <a:ext cx="7548582" cy="5214974"/>
          </a:xfrm>
          <a:ln>
            <a:solidFill>
              <a:schemeClr val="tx1"/>
            </a:solidFill>
          </a:ln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CF68C-DF2E-4B27-9899-7F14A289E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911225" y="7280275"/>
            <a:ext cx="802005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0" y="7280275"/>
            <a:ext cx="923925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9E167-31F5-4325-B528-2B59ABC09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67FCA-6217-465D-8021-DC83DA1A7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0688" y="1344613"/>
            <a:ext cx="4564062" cy="5627687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37150" y="1344613"/>
            <a:ext cx="4565650" cy="5627687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FD6A4-FEA1-4389-A479-EF7BDCA33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solidFill>
            <a:srgbClr val="C00000"/>
          </a:solidFill>
          <a:ln>
            <a:solidFill>
              <a:schemeClr val="tx1"/>
            </a:solidFill>
          </a:ln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  <a:latin typeface="Cambr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solidFill>
            <a:srgbClr val="C00000"/>
          </a:solidFill>
          <a:ln>
            <a:solidFill>
              <a:schemeClr val="tx1"/>
            </a:solidFill>
          </a:ln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  <a:latin typeface="Cambr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36563" y="252413"/>
            <a:ext cx="9286875" cy="5365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60694-A254-49FC-A14E-E3BEF503C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AF5F9-C0C6-4E9E-9956-C98ADAFA5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74ED2-CEE1-4F4E-BC36-29D8722E1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 userDrawn="1"/>
        </p:nvSpPr>
        <p:spPr bwMode="gray">
          <a:xfrm>
            <a:off x="436563" y="252413"/>
            <a:ext cx="92868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lIns="100783" tIns="50392" rIns="100783" bIns="50392" anchor="ctr"/>
          <a:lstStyle/>
          <a:p>
            <a:pPr defTabSz="1008063">
              <a:defRPr/>
            </a:pPr>
            <a:r>
              <a:rPr lang="de-DE" sz="2600" kern="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Titelmasterformat durch Klicken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9578" y="1565259"/>
            <a:ext cx="3316288" cy="1279525"/>
          </a:xfr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41763" y="1565259"/>
            <a:ext cx="5635625" cy="51879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825" y="2851143"/>
            <a:ext cx="3316288" cy="3902082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BDEF-6A28-4C2C-BA42-6D0F9C45F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 userDrawn="1"/>
        </p:nvSpPr>
        <p:spPr bwMode="gray">
          <a:xfrm>
            <a:off x="436563" y="252413"/>
            <a:ext cx="92868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lIns="100783" tIns="50392" rIns="100783" bIns="50392" anchor="ctr"/>
          <a:lstStyle/>
          <a:p>
            <a:pPr defTabSz="1008063">
              <a:defRPr/>
            </a:pPr>
            <a:r>
              <a:rPr lang="de-DE" sz="2600" kern="0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Titelmasterformat durch Klicken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4032" y="6137291"/>
            <a:ext cx="8643998" cy="285752"/>
          </a:xfr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anchor="b"/>
          <a:lstStyle>
            <a:lvl1pPr algn="l">
              <a:defRPr sz="1400" b="1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54032" y="1422383"/>
            <a:ext cx="8643998" cy="46434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54032" y="6423043"/>
            <a:ext cx="8643998" cy="744536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FA21-E868-497F-B507-6B39F0521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 userDrawn="1"/>
        </p:nvSpPr>
        <p:spPr bwMode="gray">
          <a:xfrm>
            <a:off x="0" y="6994525"/>
            <a:ext cx="10080625" cy="5651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gray">
          <a:xfrm>
            <a:off x="0" y="0"/>
            <a:ext cx="10080625" cy="100806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26628" name="Freeform 4"/>
          <p:cNvSpPr>
            <a:spLocks/>
          </p:cNvSpPr>
          <p:nvPr/>
        </p:nvSpPr>
        <p:spPr bwMode="gray">
          <a:xfrm>
            <a:off x="-14288" y="377825"/>
            <a:ext cx="6650038" cy="749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00" y="0"/>
              </a:cxn>
              <a:cxn ang="0">
                <a:pos x="3456" y="428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endParaRPr lang="de-DE"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20688" y="1344613"/>
            <a:ext cx="9282112" cy="562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911225" y="7289800"/>
            <a:ext cx="802005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0" y="7272338"/>
            <a:ext cx="9239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A502376-AF5A-4147-8A14-2D2EA449C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911225" y="7270750"/>
            <a:ext cx="21002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title"/>
          </p:nvPr>
        </p:nvSpPr>
        <p:spPr bwMode="gray">
          <a:xfrm>
            <a:off x="436563" y="252413"/>
            <a:ext cx="92868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100783" tIns="50392" rIns="100783" bIns="503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pic>
        <p:nvPicPr>
          <p:cNvPr id="1034" name="Picture 10" descr="s_0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92988" y="762000"/>
            <a:ext cx="55562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s_0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64500" y="762000"/>
            <a:ext cx="557213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s_0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736013" y="762000"/>
            <a:ext cx="55721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s_0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409113" y="762000"/>
            <a:ext cx="55562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2" descr="T:\_old\logo\logo3-black.jp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9043988" y="6994525"/>
            <a:ext cx="103663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12" r:id="rId8"/>
    <p:sldLayoutId id="2147483713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08063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mbria" pitchFamily="18" charset="0"/>
          <a:ea typeface="+mj-ea"/>
          <a:cs typeface="+mj-cs"/>
        </a:defRPr>
      </a:lvl1pPr>
      <a:lvl2pPr algn="l" defTabSz="1008063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mbria" pitchFamily="18" charset="0"/>
        </a:defRPr>
      </a:lvl2pPr>
      <a:lvl3pPr algn="l" defTabSz="1008063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mbria" pitchFamily="18" charset="0"/>
        </a:defRPr>
      </a:lvl3pPr>
      <a:lvl4pPr algn="l" defTabSz="1008063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mbria" pitchFamily="18" charset="0"/>
        </a:defRPr>
      </a:lvl4pPr>
      <a:lvl5pPr algn="l" defTabSz="1008063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mbria" pitchFamily="18" charset="0"/>
        </a:defRPr>
      </a:lvl5pPr>
      <a:lvl6pPr marL="457200" algn="l" defTabSz="1008063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</a:defRPr>
      </a:lvl6pPr>
      <a:lvl7pPr marL="914400" algn="l" defTabSz="1008063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</a:defRPr>
      </a:lvl7pPr>
      <a:lvl8pPr marL="1371600" algn="l" defTabSz="1008063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</a:defRPr>
      </a:lvl8pPr>
      <a:lvl9pPr marL="1828800" algn="l" defTabSz="1008063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</a:defRPr>
      </a:lvl9pPr>
    </p:titleStyle>
    <p:bodyStyle>
      <a:lvl1pPr marL="377825" indent="-377825" algn="l" defTabSz="10080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1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819150" indent="-315913" algn="l" defTabSz="10080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900">
          <a:solidFill>
            <a:schemeClr val="tx1"/>
          </a:solidFill>
          <a:latin typeface="Calibri" pitchFamily="34" charset="0"/>
        </a:defRPr>
      </a:lvl2pPr>
      <a:lvl3pPr marL="1260475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Calibri" pitchFamily="34" charset="0"/>
        </a:defRPr>
      </a:lvl3pPr>
      <a:lvl4pPr marL="1763713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Calibri" pitchFamily="34" charset="0"/>
        </a:defRPr>
      </a:lvl4pPr>
      <a:lvl5pPr marL="2268538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Calibri" pitchFamily="34" charset="0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1008063"/>
            <a:r>
              <a:rPr lang="en-US" smtClean="0"/>
              <a:t>www.IITAC.org</a:t>
            </a:r>
            <a:endParaRPr lang="en-US" dirty="0" smtClean="0"/>
          </a:p>
        </p:txBody>
      </p:sp>
      <p:sp>
        <p:nvSpPr>
          <p:cNvPr id="6147" name="Untertitel 6"/>
          <p:cNvSpPr>
            <a:spLocks noGrp="1"/>
          </p:cNvSpPr>
          <p:nvPr>
            <p:ph type="subTitle" idx="1"/>
          </p:nvPr>
        </p:nvSpPr>
        <p:spPr>
          <a:xfrm>
            <a:off x="119063" y="2779713"/>
            <a:ext cx="9590087" cy="365125"/>
          </a:xfrm>
        </p:spPr>
        <p:txBody>
          <a:bodyPr/>
          <a:lstStyle/>
          <a:p>
            <a:pPr eaLnBrk="1" hangingPunct="1"/>
            <a:r>
              <a:rPr lang="de-DE" smtClean="0"/>
              <a:t>Sébastien Doucet [doucet@iitac.org</a:t>
            </a:r>
            <a:r>
              <a:rPr lang="de-DE" dirty="0" smtClean="0"/>
              <a:t>]</a:t>
            </a:r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119063" y="1279525"/>
            <a:ext cx="9590087" cy="1428750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64-bit Imports Rebuilding and Unpacking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be 16"/>
          <p:cNvSpPr/>
          <p:nvPr/>
        </p:nvSpPr>
        <p:spPr bwMode="auto">
          <a:xfrm>
            <a:off x="3468676" y="4994283"/>
            <a:ext cx="3643338" cy="785818"/>
          </a:xfrm>
          <a:prstGeom prst="cub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Import Directory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8" name="Cube 27"/>
          <p:cNvSpPr/>
          <p:nvPr/>
        </p:nvSpPr>
        <p:spPr bwMode="auto">
          <a:xfrm>
            <a:off x="3468676" y="4422779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Import Directory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9" name="Cube 28"/>
          <p:cNvSpPr/>
          <p:nvPr/>
        </p:nvSpPr>
        <p:spPr bwMode="auto">
          <a:xfrm>
            <a:off x="3468676" y="3851275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Unpacker IAT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0" name="Cube 29"/>
          <p:cNvSpPr/>
          <p:nvPr/>
        </p:nvSpPr>
        <p:spPr bwMode="auto">
          <a:xfrm>
            <a:off x="3468676" y="3279771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Unpacker Stub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1" name="Cube 10"/>
          <p:cNvSpPr/>
          <p:nvPr/>
        </p:nvSpPr>
        <p:spPr bwMode="auto">
          <a:xfrm>
            <a:off x="3468676" y="2708267"/>
            <a:ext cx="3643338" cy="785818"/>
          </a:xfrm>
          <a:prstGeom prst="cub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Import Directory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General unpacking theory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6137291"/>
            <a:ext cx="9282112" cy="835009"/>
          </a:xfrm>
        </p:spPr>
        <p:txBody>
          <a:bodyPr/>
          <a:lstStyle/>
          <a:p>
            <a:pPr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black">
          <a:xfrm>
            <a:off x="420688" y="1931988"/>
            <a:ext cx="9282112" cy="562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l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CA" sz="3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Cube 12"/>
          <p:cNvSpPr/>
          <p:nvPr/>
        </p:nvSpPr>
        <p:spPr bwMode="auto">
          <a:xfrm>
            <a:off x="3468676" y="2136763"/>
            <a:ext cx="3643338" cy="785818"/>
          </a:xfrm>
          <a:prstGeom prst="cub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IAT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9" name="Cube 8"/>
          <p:cNvSpPr/>
          <p:nvPr/>
        </p:nvSpPr>
        <p:spPr bwMode="auto">
          <a:xfrm>
            <a:off x="3468676" y="1565259"/>
            <a:ext cx="3643338" cy="785818"/>
          </a:xfrm>
          <a:prstGeom prst="cube">
            <a:avLst/>
          </a:prstGeom>
          <a:solidFill>
            <a:srgbClr val="E4C2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Program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1" name="Curved Left Arrow 30"/>
          <p:cNvSpPr/>
          <p:nvPr/>
        </p:nvSpPr>
        <p:spPr bwMode="auto">
          <a:xfrm rot="10800000" flipH="1">
            <a:off x="7183452" y="4065589"/>
            <a:ext cx="928694" cy="928694"/>
          </a:xfrm>
          <a:prstGeom prst="curvedLef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2" name="Curved Left Arrow 31"/>
          <p:cNvSpPr/>
          <p:nvPr/>
        </p:nvSpPr>
        <p:spPr bwMode="auto">
          <a:xfrm rot="10800000" flipH="1">
            <a:off x="7183452" y="2351077"/>
            <a:ext cx="928694" cy="1500198"/>
          </a:xfrm>
          <a:prstGeom prst="curvedLef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1774800" y="3422647"/>
            <a:ext cx="1643074" cy="714380"/>
          </a:xfrm>
          <a:prstGeom prst="rightArrow">
            <a:avLst>
              <a:gd name="adj1" fmla="val 4623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Entry Point</a:t>
            </a:r>
          </a:p>
        </p:txBody>
      </p:sp>
      <p:sp>
        <p:nvSpPr>
          <p:cNvPr id="18" name="Curved Left Arrow 17"/>
          <p:cNvSpPr/>
          <p:nvPr/>
        </p:nvSpPr>
        <p:spPr bwMode="auto">
          <a:xfrm rot="10800000" flipH="1">
            <a:off x="7183452" y="2351077"/>
            <a:ext cx="928694" cy="3214710"/>
          </a:xfrm>
          <a:prstGeom prst="curvedLef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7184E-6 -8.40336E-8 L -0.00032 -0.228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 animBg="1"/>
      <p:bldP spid="31" grpId="1" animBg="1"/>
      <p:bldP spid="32" grpId="0" animBg="1"/>
      <p:bldP spid="32" grpId="1" animBg="1"/>
      <p:bldP spid="33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XP or Vista w/o ASLR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2" name="Picture 11" descr="ImpREC 1.6 - WinX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30" y="1922449"/>
            <a:ext cx="5619750" cy="455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ASLR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2" name="Picture 11" descr="ImpREC 1.6 - WinX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825" y="1922449"/>
            <a:ext cx="5588559" cy="455295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>
            <a:off x="5326064" y="2208201"/>
            <a:ext cx="1571636" cy="714380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>
            <a:off x="5326064" y="3208333"/>
            <a:ext cx="1571636" cy="714380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ASLR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2" name="Picture 11" descr="ImpREC 1.6 - WinX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825" y="1927114"/>
            <a:ext cx="5588559" cy="4543619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>
            <a:off x="3825866" y="2779705"/>
            <a:ext cx="1571636" cy="500066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 bwMode="black">
          <a:xfrm>
            <a:off x="4111618" y="2279639"/>
            <a:ext cx="1857388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KERNEL32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black">
          <a:xfrm>
            <a:off x="754032" y="2279639"/>
            <a:ext cx="1857388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GDI32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black">
          <a:xfrm>
            <a:off x="7469204" y="2279639"/>
            <a:ext cx="1857388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USER32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ASLR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Picture 7" descr="ASLR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2898"/>
            <a:ext cx="10080625" cy="1753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" name="Picture 11" descr="ImpREC 1.6 - WinX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551" y="1930900"/>
            <a:ext cx="5577106" cy="4536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2" name="Picture 11" descr="ImpREC 1.6 - WinX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551" y="1934674"/>
            <a:ext cx="5577106" cy="4528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" name="Picture 9" descr="ida - user32 xp - 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7" y="3527389"/>
            <a:ext cx="9135751" cy="504896"/>
          </a:xfrm>
          <a:prstGeom prst="rect">
            <a:avLst/>
          </a:prstGeom>
        </p:spPr>
      </p:pic>
      <p:pic>
        <p:nvPicPr>
          <p:cNvPr id="8" name="Picture 7" descr="ida - user32 xp -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618" y="4637093"/>
            <a:ext cx="1905000" cy="19050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black">
          <a:xfrm>
            <a:off x="396842" y="2779705"/>
            <a:ext cx="9282112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Normal Method: XP or Vista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9108E-6 -8.40336E-8 L 0.1785 -8.40336E-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black">
          <a:xfrm>
            <a:off x="396842" y="2779705"/>
            <a:ext cx="9282112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Normal Method: Vista x64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Picture 7" descr="cff explorer - user32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106" y="3565523"/>
            <a:ext cx="5353050" cy="1209675"/>
          </a:xfrm>
          <a:prstGeom prst="rect">
            <a:avLst/>
          </a:prstGeom>
        </p:spPr>
      </p:pic>
      <p:pic>
        <p:nvPicPr>
          <p:cNvPr id="13" name="Picture 12" descr="ida - user32 - 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668" y="4851407"/>
            <a:ext cx="5353798" cy="1162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black">
          <a:xfrm>
            <a:off x="396842" y="2493953"/>
            <a:ext cx="9282112" cy="64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ctr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CA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Microsoft Drunk-on-the-Job Method: Vista x64 SP1</a:t>
            </a:r>
          </a:p>
        </p:txBody>
      </p:sp>
      <p:pic>
        <p:nvPicPr>
          <p:cNvPr id="9" name="Picture 8" descr="export viewer - user32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858" y="3208333"/>
            <a:ext cx="4711349" cy="3438525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 bwMode="auto">
          <a:xfrm>
            <a:off x="5754692" y="4208465"/>
            <a:ext cx="1500198" cy="571504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0" name="Left Arrow 9"/>
          <p:cNvSpPr/>
          <p:nvPr/>
        </p:nvSpPr>
        <p:spPr bwMode="auto">
          <a:xfrm>
            <a:off x="6183320" y="5637225"/>
            <a:ext cx="1500198" cy="571504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Who am I?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Trainer and Binary Auditor for IITAC</a:t>
            </a:r>
          </a:p>
          <a:p>
            <a:r>
              <a:rPr lang="en-CA" dirty="0" smtClean="0"/>
              <a:t>Moderator at reverse-engineering.net forum</a:t>
            </a:r>
          </a:p>
          <a:p>
            <a:r>
              <a:rPr lang="en-CA" dirty="0" smtClean="0"/>
              <a:t>Co-founder of video.reverse-engineering.net</a:t>
            </a:r>
          </a:p>
          <a:p>
            <a:r>
              <a:rPr lang="en-CA" dirty="0" smtClean="0"/>
              <a:t>Evil moderator at crackmes.de</a:t>
            </a:r>
          </a:p>
          <a:p>
            <a:r>
              <a:rPr lang="en-CA" dirty="0" smtClean="0"/>
              <a:t>Member of ARTeam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Limitations of ImpREC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1344614"/>
            <a:ext cx="9282112" cy="649274"/>
          </a:xfrm>
        </p:spPr>
        <p:txBody>
          <a:bodyPr/>
          <a:lstStyle/>
          <a:p>
            <a:pPr algn="ctr">
              <a:buNone/>
            </a:pPr>
            <a:r>
              <a:rPr lang="en-CA" dirty="0" smtClean="0"/>
              <a:t>Vista 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 descr="ida - user32 -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" y="1922449"/>
            <a:ext cx="9458325" cy="295275"/>
          </a:xfrm>
          <a:prstGeom prst="rect">
            <a:avLst/>
          </a:prstGeom>
        </p:spPr>
      </p:pic>
      <p:pic>
        <p:nvPicPr>
          <p:cNvPr id="10" name="Picture 9" descr="ida - user32 -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04" y="2636829"/>
            <a:ext cx="9953625" cy="152400"/>
          </a:xfrm>
          <a:prstGeom prst="rect">
            <a:avLst/>
          </a:prstGeom>
        </p:spPr>
      </p:pic>
      <p:pic>
        <p:nvPicPr>
          <p:cNvPr id="11" name="Picture 10" descr="ida - user32 - 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404" y="2208201"/>
            <a:ext cx="5724525" cy="428625"/>
          </a:xfrm>
          <a:prstGeom prst="rect">
            <a:avLst/>
          </a:prstGeom>
        </p:spPr>
      </p:pic>
      <p:pic>
        <p:nvPicPr>
          <p:cNvPr id="13" name="Picture 12" descr="ida - user32 - 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404" y="2779705"/>
            <a:ext cx="8963025" cy="161925"/>
          </a:xfrm>
          <a:prstGeom prst="rect">
            <a:avLst/>
          </a:prstGeom>
        </p:spPr>
      </p:pic>
      <p:pic>
        <p:nvPicPr>
          <p:cNvPr id="15" name="Picture 14" descr="ida - user32 - 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1618" y="4065589"/>
            <a:ext cx="1905000" cy="1905000"/>
          </a:xfrm>
          <a:prstGeom prst="rect">
            <a:avLst/>
          </a:prstGeom>
        </p:spPr>
      </p:pic>
      <p:pic>
        <p:nvPicPr>
          <p:cNvPr id="16" name="Picture 15" descr="ida - user32 xp - 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196" y="4065589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Part 2: Making a 32-bit imports rebuilder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Toolhelp32 vs. PSAPI</a:t>
            </a:r>
          </a:p>
          <a:p>
            <a:r>
              <a:rPr lang="en-CA" dirty="0" smtClean="0"/>
              <a:t>Planning efficiently to save time</a:t>
            </a:r>
          </a:p>
          <a:p>
            <a:r>
              <a:rPr lang="en-CA" dirty="0" smtClean="0"/>
              <a:t>5-steps program:</a:t>
            </a:r>
          </a:p>
          <a:p>
            <a:pPr lvl="1"/>
            <a:r>
              <a:rPr lang="en-CA" dirty="0" smtClean="0"/>
              <a:t>Dump</a:t>
            </a:r>
          </a:p>
          <a:p>
            <a:pPr lvl="1"/>
            <a:r>
              <a:rPr lang="en-CA" dirty="0" smtClean="0"/>
              <a:t>IAT AutoSearch</a:t>
            </a:r>
          </a:p>
          <a:p>
            <a:pPr lvl="1"/>
            <a:r>
              <a:rPr lang="en-CA" dirty="0" smtClean="0"/>
              <a:t>Get Imports (Unforwarding)</a:t>
            </a:r>
          </a:p>
          <a:p>
            <a:pPr lvl="1"/>
            <a:r>
              <a:rPr lang="en-CA" dirty="0" smtClean="0"/>
              <a:t>Show Invalid</a:t>
            </a:r>
          </a:p>
          <a:p>
            <a:pPr lvl="1"/>
            <a:r>
              <a:rPr lang="en-CA" dirty="0" smtClean="0"/>
              <a:t>Fix Dump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Toolhelp32 vs. PSAPI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General purpose APIs</a:t>
            </a:r>
          </a:p>
          <a:p>
            <a:pPr lvl="1"/>
            <a:r>
              <a:rPr lang="en-CA" dirty="0" smtClean="0"/>
              <a:t>OpenProcess</a:t>
            </a:r>
          </a:p>
          <a:p>
            <a:pPr lvl="1"/>
            <a:r>
              <a:rPr lang="en-CA" dirty="0" smtClean="0"/>
              <a:t>ReadProcessMemory</a:t>
            </a:r>
          </a:p>
          <a:p>
            <a:pPr lvl="1"/>
            <a:r>
              <a:rPr lang="en-CA" dirty="0" smtClean="0"/>
              <a:t>VirtualAlloc</a:t>
            </a:r>
          </a:p>
          <a:p>
            <a:pPr lvl="1"/>
            <a:r>
              <a:rPr lang="en-CA" dirty="0" smtClean="0"/>
              <a:t>VirtualProtectEx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9E167-31F5-4325-B528-2B59ABC0956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Toolhelp32 vs. PSAPI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Toolhelp32 APIs</a:t>
            </a:r>
          </a:p>
          <a:p>
            <a:pPr lvl="1"/>
            <a:r>
              <a:rPr lang="en-CA" dirty="0" smtClean="0"/>
              <a:t>CreateToolhelp32Snapshot</a:t>
            </a:r>
          </a:p>
          <a:p>
            <a:pPr lvl="1"/>
            <a:r>
              <a:rPr lang="en-CA" dirty="0" smtClean="0"/>
              <a:t>Process32First</a:t>
            </a:r>
          </a:p>
          <a:p>
            <a:pPr lvl="1"/>
            <a:r>
              <a:rPr lang="en-CA" dirty="0" smtClean="0"/>
              <a:t>Process32Next</a:t>
            </a:r>
          </a:p>
          <a:p>
            <a:pPr lvl="1"/>
            <a:r>
              <a:rPr lang="en-CA" dirty="0" smtClean="0"/>
              <a:t>Module32First</a:t>
            </a:r>
          </a:p>
          <a:p>
            <a:pPr lvl="1"/>
            <a:r>
              <a:rPr lang="en-CA" dirty="0" smtClean="0"/>
              <a:t>Module32Next</a:t>
            </a:r>
          </a:p>
          <a:p>
            <a:pPr lvl="1"/>
            <a:r>
              <a:rPr lang="en-CA" dirty="0" smtClean="0"/>
              <a:t>ToolHelp32ReadProcessMemory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9E167-31F5-4325-B528-2B59ABC0956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9" name="Picture 8" descr="API - CreateToolhelp32 -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2" y="1565259"/>
            <a:ext cx="6429375" cy="1847850"/>
          </a:xfrm>
          <a:prstGeom prst="rect">
            <a:avLst/>
          </a:prstGeom>
        </p:spPr>
      </p:pic>
      <p:pic>
        <p:nvPicPr>
          <p:cNvPr id="11" name="Picture 10" descr="API - CreateToolhelp32Snapshot -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2647"/>
            <a:ext cx="10080625" cy="18579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404650">
            <a:off x="5183188" y="4637093"/>
            <a:ext cx="25959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tencil" pitchFamily="82" charset="0"/>
              </a:rPr>
              <a:t>Wrong</a:t>
            </a:r>
            <a:r>
              <a:rPr lang="en-US" sz="48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tencil" pitchFamily="82" charset="0"/>
              </a:rPr>
              <a:t>!</a:t>
            </a:r>
            <a:endParaRPr lang="en-US" sz="48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 descr="API - Process32Fir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80" y="1493821"/>
            <a:ext cx="4448175" cy="1828800"/>
          </a:xfrm>
          <a:prstGeom prst="rect">
            <a:avLst/>
          </a:prstGeom>
        </p:spPr>
      </p:pic>
      <p:pic>
        <p:nvPicPr>
          <p:cNvPr id="8" name="Picture 7" descr="API - Process32Nex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80" y="3565523"/>
            <a:ext cx="427672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BAF5F9-C0C6-4E9E-9956-C98ADAFA563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 descr="Structure - PROCESSENTRY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4" y="1422383"/>
            <a:ext cx="6305550" cy="3190875"/>
          </a:xfrm>
          <a:prstGeom prst="rect">
            <a:avLst/>
          </a:prstGeom>
        </p:spPr>
      </p:pic>
      <p:pic>
        <p:nvPicPr>
          <p:cNvPr id="7" name="Picture 6" descr="Structure - PROCESSENTRY32 -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08531"/>
            <a:ext cx="10080625" cy="1892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BAF5F9-C0C6-4E9E-9956-C98ADAFA563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Picture 7" descr="API - Module32Fir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2" y="1565259"/>
            <a:ext cx="3952875" cy="1847850"/>
          </a:xfrm>
          <a:prstGeom prst="rect">
            <a:avLst/>
          </a:prstGeom>
        </p:spPr>
      </p:pic>
      <p:pic>
        <p:nvPicPr>
          <p:cNvPr id="9" name="Picture 8" descr="API - Module32Nex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42" y="3565523"/>
            <a:ext cx="452437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BAF5F9-C0C6-4E9E-9956-C98ADAFA563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 descr="Structure - MODULEENTRY32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4" y="1422383"/>
            <a:ext cx="4476750" cy="3171825"/>
          </a:xfrm>
          <a:prstGeom prst="rect">
            <a:avLst/>
          </a:prstGeom>
        </p:spPr>
      </p:pic>
      <p:pic>
        <p:nvPicPr>
          <p:cNvPr id="11" name="Picture 10" descr="Structure - MODULEENTRY32 -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04" y="4637093"/>
            <a:ext cx="4305901" cy="2210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BAF5F9-C0C6-4E9E-9956-C98ADAFA563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Picture 7" descr="API - Toolhelp32ReadProcessMemory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4" y="1565259"/>
            <a:ext cx="4419600" cy="2247900"/>
          </a:xfrm>
          <a:prstGeom prst="rect">
            <a:avLst/>
          </a:prstGeom>
        </p:spPr>
      </p:pic>
      <p:pic>
        <p:nvPicPr>
          <p:cNvPr id="9" name="Picture 8" descr="API - Toolhelp32ReadProcessMemory -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04" y="3994151"/>
            <a:ext cx="7048500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CHimpREC?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32 and 64-bit imports rebuilder</a:t>
            </a:r>
          </a:p>
          <a:p>
            <a:r>
              <a:rPr lang="en-CA" dirty="0" smtClean="0"/>
              <a:t>Improved version of ImpREC</a:t>
            </a:r>
          </a:p>
          <a:p>
            <a:r>
              <a:rPr lang="en-CA" dirty="0" smtClean="0"/>
              <a:t>Fixes many existing bugs </a:t>
            </a:r>
          </a:p>
          <a:p>
            <a:r>
              <a:rPr lang="en-CA" dirty="0" smtClean="0"/>
              <a:t>Introduces new features</a:t>
            </a:r>
          </a:p>
          <a:p>
            <a:r>
              <a:rPr lang="en-CA" dirty="0" smtClean="0"/>
              <a:t>Made especially for WoW64 compatibility</a:t>
            </a:r>
          </a:p>
          <a:p>
            <a:r>
              <a:rPr lang="en-CA" dirty="0" smtClean="0"/>
              <a:t>Allows for an all-in-one </a:t>
            </a:r>
            <a:r>
              <a:rPr lang="en-CA" dirty="0" smtClean="0"/>
              <a:t>version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Toolhelp32 vs. PSAPI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PSAPI APIs</a:t>
            </a:r>
          </a:p>
          <a:p>
            <a:pPr lvl="1"/>
            <a:r>
              <a:rPr lang="en-CA" dirty="0" smtClean="0"/>
              <a:t>EnumProcesses</a:t>
            </a:r>
          </a:p>
          <a:p>
            <a:pPr lvl="1"/>
            <a:r>
              <a:rPr lang="en-CA" dirty="0" smtClean="0"/>
              <a:t>EnumProcessModules</a:t>
            </a:r>
          </a:p>
          <a:p>
            <a:pPr lvl="1"/>
            <a:r>
              <a:rPr lang="en-CA" dirty="0" smtClean="0"/>
              <a:t>EnumProcessModulesEx</a:t>
            </a:r>
          </a:p>
          <a:p>
            <a:pPr lvl="1"/>
            <a:r>
              <a:rPr lang="en-CA" dirty="0" smtClean="0"/>
              <a:t>GetModuleInformation</a:t>
            </a:r>
          </a:p>
          <a:p>
            <a:pPr lvl="1"/>
            <a:r>
              <a:rPr lang="en-CA" dirty="0" smtClean="0"/>
              <a:t>GetModuleBaseName</a:t>
            </a:r>
          </a:p>
          <a:p>
            <a:pPr lvl="1"/>
            <a:r>
              <a:rPr lang="en-CA" dirty="0" smtClean="0"/>
              <a:t>GetModuleFileNameEx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9E167-31F5-4325-B528-2B59ABC0956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6" name="Picture 5" descr="API - EnumProcess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80" y="1708135"/>
            <a:ext cx="3924300" cy="345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7" name="Picture 6" descr="API - EnumProcessModules -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2" y="1493821"/>
            <a:ext cx="84963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6" name="Picture 5" descr="API - EnumProcessModulesEx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4" y="1493821"/>
            <a:ext cx="5381625" cy="4524375"/>
          </a:xfrm>
          <a:prstGeom prst="rect">
            <a:avLst/>
          </a:prstGeom>
        </p:spPr>
      </p:pic>
      <p:pic>
        <p:nvPicPr>
          <p:cNvPr id="8" name="Picture 7" descr="API - EnumProcessModulesEx -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064" y="3994151"/>
            <a:ext cx="4552950" cy="240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" name="Picture 6" descr="API - GetModuleInforma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7" y="1651000"/>
            <a:ext cx="9391650" cy="425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5" descr="Structure - MODULEINF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2" y="1565259"/>
            <a:ext cx="38862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7" name="Picture 6" descr="API - GetModuleBaseNam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4" y="1565259"/>
            <a:ext cx="3009900" cy="2105025"/>
          </a:xfrm>
          <a:prstGeom prst="rect">
            <a:avLst/>
          </a:prstGeom>
        </p:spPr>
      </p:pic>
      <p:pic>
        <p:nvPicPr>
          <p:cNvPr id="8" name="Picture 7" descr="API - GetModuleFileNameEx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04" y="3922713"/>
            <a:ext cx="4210050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 vs. PSAPI</a:t>
            </a:r>
            <a:endParaRPr lang="en-C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96842" y="3208333"/>
          <a:ext cx="93535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7349"/>
                <a:gridCol w="1439756"/>
                <a:gridCol w="1439756"/>
                <a:gridCol w="1439756"/>
                <a:gridCol w="1386931"/>
              </a:tblGrid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x86 -&gt; x86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x64 -&gt; x64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x86 -&gt;</a:t>
                      </a:r>
                      <a:r>
                        <a:rPr lang="en-CA" baseline="0" dirty="0" smtClean="0"/>
                        <a:t> x64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x64 -&gt; x86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CreateToolhelp32Snaphot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&gt;&lt;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EnumProcessModules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EnumProcessModulesEx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1156" y="2636829"/>
            <a:ext cx="900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latin typeface="Calibri" pitchFamily="34" charset="0"/>
              </a:rPr>
              <a:t>Cross-Architecture Compatibility</a:t>
            </a:r>
            <a:endParaRPr lang="en-CA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Toolhelp32 vs. PSAPI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1156" y="2636829"/>
            <a:ext cx="8929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latin typeface="Calibri" pitchFamily="34" charset="0"/>
              </a:rPr>
              <a:t>Windows Version Compatibility</a:t>
            </a:r>
            <a:endParaRPr lang="en-CA" sz="3200" dirty="0">
              <a:latin typeface="Calibri" pitchFamily="34" charset="0"/>
            </a:endParaRPr>
          </a:p>
        </p:txBody>
      </p:sp>
      <p:graphicFrame>
        <p:nvGraphicFramePr>
          <p:cNvPr id="9" name="Content Placeholder 5"/>
          <p:cNvGraphicFramePr>
            <a:graphicFrameLocks/>
          </p:cNvGraphicFramePr>
          <p:nvPr/>
        </p:nvGraphicFramePr>
        <p:xfrm>
          <a:off x="396842" y="3208333"/>
          <a:ext cx="935354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0867"/>
                <a:gridCol w="703142"/>
                <a:gridCol w="703142"/>
                <a:gridCol w="703142"/>
                <a:gridCol w="919495"/>
                <a:gridCol w="919495"/>
                <a:gridCol w="919495"/>
                <a:gridCol w="649054"/>
                <a:gridCol w="82571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95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98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NT4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2000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2003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Vista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CreateToolhelp32Snapshot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EnumProcessModules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EnumProcessModulesEx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X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Planning efficiently to save time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2 Single-Architecture versions (x86 OR x64)</a:t>
            </a:r>
          </a:p>
          <a:p>
            <a:pPr lvl="1"/>
            <a:r>
              <a:rPr lang="en-CA" dirty="0" smtClean="0"/>
              <a:t>To each his own</a:t>
            </a:r>
          </a:p>
          <a:p>
            <a:pPr lvl="1"/>
            <a:r>
              <a:rPr lang="en-CA" dirty="0" smtClean="0"/>
              <a:t>APIs: CreateToolhelp32Snapshot</a:t>
            </a:r>
            <a:endParaRPr lang="en-CA" dirty="0" smtClean="0"/>
          </a:p>
          <a:p>
            <a:pPr lvl="1"/>
            <a:r>
              <a:rPr lang="en-CA" dirty="0" smtClean="0"/>
              <a:t>Best OS compatibility range</a:t>
            </a:r>
          </a:p>
          <a:p>
            <a:pPr lvl="1"/>
            <a:r>
              <a:rPr lang="en-CA" dirty="0" smtClean="0"/>
              <a:t>Allows for </a:t>
            </a:r>
            <a:r>
              <a:rPr lang="en-CA" dirty="0" smtClean="0"/>
              <a:t>c</a:t>
            </a:r>
            <a:r>
              <a:rPr lang="en-CA" dirty="0" smtClean="0"/>
              <a:t>ommon </a:t>
            </a:r>
            <a:r>
              <a:rPr lang="en-CA" dirty="0" smtClean="0"/>
              <a:t>project source and headers</a:t>
            </a:r>
          </a:p>
          <a:p>
            <a:r>
              <a:rPr lang="en-CA" dirty="0" smtClean="0"/>
              <a:t>Cross-Architecture </a:t>
            </a:r>
            <a:r>
              <a:rPr lang="en-CA" dirty="0" smtClean="0"/>
              <a:t>All-in-one version </a:t>
            </a:r>
            <a:r>
              <a:rPr lang="en-CA" dirty="0" smtClean="0"/>
              <a:t>(x86 AND x64)</a:t>
            </a:r>
          </a:p>
          <a:p>
            <a:pPr lvl="1"/>
            <a:r>
              <a:rPr lang="en-CA" dirty="0" smtClean="0"/>
              <a:t>Made from a different </a:t>
            </a:r>
            <a:r>
              <a:rPr lang="en-CA" dirty="0" smtClean="0"/>
              <a:t>x64 project</a:t>
            </a:r>
          </a:p>
          <a:p>
            <a:pPr lvl="1"/>
            <a:r>
              <a:rPr lang="en-CA" dirty="0" smtClean="0"/>
              <a:t>Requires 64-bit OS</a:t>
            </a:r>
          </a:p>
          <a:p>
            <a:pPr lvl="1"/>
            <a:r>
              <a:rPr lang="en-CA" dirty="0" smtClean="0"/>
              <a:t>EnumProcessModules &amp; Ex</a:t>
            </a:r>
          </a:p>
          <a:p>
            <a:pPr lvl="1"/>
            <a:r>
              <a:rPr lang="en-CA" dirty="0" smtClean="0"/>
              <a:t>Runs on </a:t>
            </a:r>
            <a:r>
              <a:rPr lang="en-CA" dirty="0" smtClean="0"/>
              <a:t>Vista </a:t>
            </a:r>
            <a:r>
              <a:rPr lang="en-CA" dirty="0" smtClean="0"/>
              <a:t>x64 only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CHimpREC?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 descr="CHimpRE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726" y="1493821"/>
            <a:ext cx="6724650" cy="5048250"/>
          </a:xfrm>
          <a:prstGeom prst="rect">
            <a:avLst/>
          </a:prstGeom>
        </p:spPr>
      </p:pic>
      <p:sp>
        <p:nvSpPr>
          <p:cNvPr id="8" name="Frame 7"/>
          <p:cNvSpPr/>
          <p:nvPr/>
        </p:nvSpPr>
        <p:spPr bwMode="auto">
          <a:xfrm>
            <a:off x="7112014" y="2351077"/>
            <a:ext cx="1214446" cy="1643074"/>
          </a:xfrm>
          <a:prstGeom prst="fram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1: Dump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Copying the memory area of a process to a file</a:t>
            </a:r>
          </a:p>
          <a:p>
            <a:r>
              <a:rPr lang="en-CA" dirty="0" smtClean="0"/>
              <a:t>When the process has reached its Original Entry Point</a:t>
            </a:r>
          </a:p>
          <a:p>
            <a:r>
              <a:rPr lang="en-CA" dirty="0" smtClean="0"/>
              <a:t>Each section is dumped individually</a:t>
            </a:r>
          </a:p>
          <a:p>
            <a:r>
              <a:rPr lang="en-CA" dirty="0" smtClean="0"/>
              <a:t>Each section RawSize must be realigned from FileAlignment to SectionAlignment</a:t>
            </a:r>
          </a:p>
          <a:p>
            <a:r>
              <a:rPr lang="en-CA" dirty="0" smtClean="0"/>
              <a:t>RawAddress matches VirtualAddress</a:t>
            </a:r>
          </a:p>
          <a:p>
            <a:r>
              <a:rPr lang="en-CA" dirty="0" smtClean="0"/>
              <a:t>All sections are made writable by adding the flag:</a:t>
            </a:r>
          </a:p>
          <a:p>
            <a:pPr lvl="1"/>
            <a:r>
              <a:rPr lang="en-CA" dirty="0" smtClean="0"/>
              <a:t> IMAGE_SCN_MEM_WRITE</a:t>
            </a:r>
          </a:p>
          <a:p>
            <a:r>
              <a:rPr lang="en-CA" dirty="0" smtClean="0"/>
              <a:t>VirtualProtectEx to change the process memory to:</a:t>
            </a:r>
          </a:p>
          <a:p>
            <a:pPr lvl="1"/>
            <a:r>
              <a:rPr lang="en-CA" dirty="0" smtClean="0"/>
              <a:t>PAGE_EXECUTE_READWRITE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1: Dump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6" name="Picture 5" descr="UPX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32" y="1993887"/>
            <a:ext cx="8582025" cy="1447800"/>
          </a:xfrm>
          <a:prstGeom prst="rect">
            <a:avLst/>
          </a:prstGeom>
        </p:spPr>
      </p:pic>
      <p:pic>
        <p:nvPicPr>
          <p:cNvPr id="7" name="Picture 6" descr="UPX -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32" y="4137027"/>
            <a:ext cx="8591550" cy="1447800"/>
          </a:xfrm>
          <a:prstGeom prst="rect">
            <a:avLst/>
          </a:prstGeom>
        </p:spPr>
      </p:pic>
      <p:sp>
        <p:nvSpPr>
          <p:cNvPr id="8" name="Curved Down Arrow 7"/>
          <p:cNvSpPr/>
          <p:nvPr/>
        </p:nvSpPr>
        <p:spPr bwMode="auto">
          <a:xfrm>
            <a:off x="2825734" y="3494085"/>
            <a:ext cx="2000264" cy="571504"/>
          </a:xfrm>
          <a:prstGeom prst="curvedDownArrow">
            <a:avLst>
              <a:gd name="adj1" fmla="val 43529"/>
              <a:gd name="adj2" fmla="val 9032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9" name="Curved Up Arrow 8"/>
          <p:cNvSpPr/>
          <p:nvPr/>
        </p:nvSpPr>
        <p:spPr bwMode="auto">
          <a:xfrm>
            <a:off x="1825602" y="5637225"/>
            <a:ext cx="2000264" cy="571504"/>
          </a:xfrm>
          <a:prstGeom prst="curvedUpArrow">
            <a:avLst>
              <a:gd name="adj1" fmla="val 38897"/>
              <a:gd name="adj2" fmla="val 89002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2: IAT AutoSearch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Binary search looking for indirect call opcodes:</a:t>
            </a:r>
          </a:p>
          <a:p>
            <a:pPr lvl="1"/>
            <a:r>
              <a:rPr lang="en-CA" dirty="0" smtClean="0"/>
              <a:t>8B0D MOV ECX,[ADDRESS]</a:t>
            </a:r>
          </a:p>
          <a:p>
            <a:pPr lvl="1"/>
            <a:r>
              <a:rPr lang="en-CA" dirty="0" smtClean="0"/>
              <a:t>8B15 MOV EDX,[ADDRESS]</a:t>
            </a:r>
          </a:p>
          <a:p>
            <a:pPr lvl="1"/>
            <a:r>
              <a:rPr lang="en-CA" dirty="0" smtClean="0"/>
              <a:t>8B1D MOV EBX,[ADDRESS]</a:t>
            </a:r>
          </a:p>
          <a:p>
            <a:pPr lvl="1"/>
            <a:r>
              <a:rPr lang="en-CA" dirty="0" smtClean="0"/>
              <a:t>8B25 MOV ESP,[ADDRESS]</a:t>
            </a:r>
          </a:p>
          <a:p>
            <a:pPr lvl="1"/>
            <a:r>
              <a:rPr lang="en-CA" dirty="0" smtClean="0"/>
              <a:t>8B2D MOV EBP,[ADDRESS]</a:t>
            </a:r>
          </a:p>
          <a:p>
            <a:pPr lvl="1"/>
            <a:r>
              <a:rPr lang="en-CA" dirty="0" smtClean="0"/>
              <a:t>8B35 MOV ESI,[ADDRESS]</a:t>
            </a:r>
          </a:p>
          <a:p>
            <a:pPr lvl="1"/>
            <a:r>
              <a:rPr lang="en-CA" dirty="0" smtClean="0"/>
              <a:t>8B3D MOV EDI,[ADDRESS]</a:t>
            </a:r>
          </a:p>
          <a:p>
            <a:pPr lvl="1"/>
            <a:r>
              <a:rPr lang="en-CA" dirty="0" smtClean="0"/>
              <a:t>A1 MOV EAX,[ADDRESS]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www.IITAC.org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2: IAT AutoSearch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Binary search looking for direct call opcodes:</a:t>
            </a:r>
          </a:p>
          <a:p>
            <a:pPr lvl="1"/>
            <a:r>
              <a:rPr lang="en-CA" dirty="0" smtClean="0"/>
              <a:t>FF15 CALL [ADDRESS]</a:t>
            </a:r>
          </a:p>
          <a:p>
            <a:pPr lvl="1"/>
            <a:r>
              <a:rPr lang="en-CA" dirty="0" smtClean="0"/>
              <a:t>FF25 JMP [ADDRESS]</a:t>
            </a:r>
          </a:p>
          <a:p>
            <a:pPr lvl="1"/>
            <a:r>
              <a:rPr lang="en-CA" dirty="0" smtClean="0"/>
              <a:t>FF35 PUSH [ADDRESS</a:t>
            </a:r>
            <a:r>
              <a:rPr lang="en-CA" dirty="0" smtClean="0"/>
              <a:t>]</a:t>
            </a:r>
          </a:p>
          <a:p>
            <a:r>
              <a:rPr lang="en-CA" dirty="0" smtClean="0"/>
              <a:t>Binary </a:t>
            </a:r>
            <a:r>
              <a:rPr lang="en-CA" dirty="0" smtClean="0"/>
              <a:t>search ignores relative calls</a:t>
            </a:r>
            <a:endParaRPr lang="en-CA" dirty="0" smtClean="0"/>
          </a:p>
          <a:p>
            <a:r>
              <a:rPr lang="en-CA" dirty="0" smtClean="0"/>
              <a:t>Starting from ImageBase or EntryPoint</a:t>
            </a:r>
          </a:p>
          <a:p>
            <a:r>
              <a:rPr lang="en-CA" dirty="0" smtClean="0"/>
              <a:t>Found call </a:t>
            </a:r>
            <a:r>
              <a:rPr lang="en-CA" dirty="0" smtClean="0"/>
              <a:t>must lead to a valid import</a:t>
            </a:r>
          </a:p>
          <a:p>
            <a:r>
              <a:rPr lang="en-CA" dirty="0" smtClean="0"/>
              <a:t>Search up for the beginning of the IAT</a:t>
            </a:r>
          </a:p>
          <a:p>
            <a:r>
              <a:rPr lang="en-CA" dirty="0" smtClean="0"/>
              <a:t>Search down for the end of the IAT</a:t>
            </a:r>
          </a:p>
          <a:p>
            <a:r>
              <a:rPr lang="en-CA" dirty="0" smtClean="0"/>
              <a:t>Just like trying to identify a weird object in the dark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www.IITAC.org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2: IAT AutoSearch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5" descr="AutoSearch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420" y="1565259"/>
            <a:ext cx="4543425" cy="2057400"/>
          </a:xfrm>
          <a:prstGeom prst="rect">
            <a:avLst/>
          </a:prstGeom>
        </p:spPr>
      </p:pic>
      <p:pic>
        <p:nvPicPr>
          <p:cNvPr id="9" name="Picture 8" descr="AutoSearch -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94" y="4065589"/>
            <a:ext cx="8439150" cy="1143000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 bwMode="auto">
          <a:xfrm>
            <a:off x="253966" y="1422383"/>
            <a:ext cx="928694" cy="357190"/>
          </a:xfrm>
          <a:prstGeom prst="fram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8" name="Multiply 7"/>
          <p:cNvSpPr/>
          <p:nvPr/>
        </p:nvSpPr>
        <p:spPr bwMode="auto">
          <a:xfrm>
            <a:off x="253966" y="1422383"/>
            <a:ext cx="500066" cy="285752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0" name="Multiply 9"/>
          <p:cNvSpPr/>
          <p:nvPr/>
        </p:nvSpPr>
        <p:spPr bwMode="auto">
          <a:xfrm>
            <a:off x="682594" y="1422383"/>
            <a:ext cx="500066" cy="285752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1" name="Frame 10"/>
          <p:cNvSpPr/>
          <p:nvPr/>
        </p:nvSpPr>
        <p:spPr bwMode="auto">
          <a:xfrm>
            <a:off x="0" y="5137159"/>
            <a:ext cx="825470" cy="357190"/>
          </a:xfrm>
          <a:prstGeom prst="fram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2" name="Frame 11"/>
          <p:cNvSpPr/>
          <p:nvPr/>
        </p:nvSpPr>
        <p:spPr bwMode="auto">
          <a:xfrm>
            <a:off x="896908" y="5137159"/>
            <a:ext cx="1714512" cy="357190"/>
          </a:xfrm>
          <a:prstGeom prst="fram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95000" y="19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657E-7 4.53782E-6 L 0.11365 0.00084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2: IAT AutoSearch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7" name="Picture 6" descr="AutoSearch -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0" y="2208212"/>
            <a:ext cx="8582025" cy="314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9108E-6 -8.40336E-8 L 0.14277 -8.40336E-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Identify the elements of the IAT in the specified range</a:t>
            </a:r>
          </a:p>
          <a:p>
            <a:r>
              <a:rPr lang="en-CA" dirty="0" smtClean="0"/>
              <a:t>Exactly the contrary of GetProcAddress</a:t>
            </a:r>
          </a:p>
          <a:p>
            <a:r>
              <a:rPr lang="en-CA" dirty="0" smtClean="0"/>
              <a:t>Using custom-made reusable functions:</a:t>
            </a:r>
          </a:p>
          <a:p>
            <a:pPr lvl="1"/>
            <a:r>
              <a:rPr lang="en-CA" dirty="0" smtClean="0"/>
              <a:t>GetProcModuleName</a:t>
            </a:r>
          </a:p>
          <a:p>
            <a:pPr lvl="1"/>
            <a:r>
              <a:rPr lang="en-CA" dirty="0" smtClean="0"/>
              <a:t>GetProcName</a:t>
            </a:r>
          </a:p>
          <a:p>
            <a:pPr lvl="1"/>
            <a:r>
              <a:rPr lang="en-CA" dirty="0" smtClean="0"/>
              <a:t>GetProcOrdinal</a:t>
            </a:r>
          </a:p>
          <a:p>
            <a:pPr lvl="1"/>
            <a:r>
              <a:rPr lang="en-CA" dirty="0" err="1" smtClean="0"/>
              <a:t>GetProcNameAndOrdinal</a:t>
            </a:r>
            <a:endParaRPr lang="en-CA" dirty="0" smtClean="0"/>
          </a:p>
          <a:p>
            <a:pPr lvl="1"/>
            <a:r>
              <a:rPr lang="en-CA" dirty="0" smtClean="0"/>
              <a:t>GetProcInfo</a:t>
            </a:r>
          </a:p>
          <a:p>
            <a:pPr lvl="1"/>
            <a:r>
              <a:rPr lang="en-CA" dirty="0" smtClean="0"/>
              <a:t>Unforward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 (Unforwarding)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Entry Point of the function is not code but a string</a:t>
            </a:r>
          </a:p>
          <a:p>
            <a:r>
              <a:rPr lang="en-CA" dirty="0" smtClean="0"/>
              <a:t>Imports are forwarded for compatibility between all the different versions of Windows</a:t>
            </a:r>
          </a:p>
          <a:p>
            <a:r>
              <a:rPr lang="en-CA" dirty="0" smtClean="0"/>
              <a:t>If an import can be unforwarded, it doesn’t mean that it really was forwarded</a:t>
            </a:r>
          </a:p>
          <a:p>
            <a:r>
              <a:rPr lang="en-CA" dirty="0" smtClean="0"/>
              <a:t>There are many false-positives</a:t>
            </a:r>
          </a:p>
          <a:p>
            <a:r>
              <a:rPr lang="en-CA" dirty="0" smtClean="0"/>
              <a:t>Must analyze the context with some fuzzy logic</a:t>
            </a:r>
          </a:p>
          <a:p>
            <a:r>
              <a:rPr lang="en-CA" dirty="0" smtClean="0"/>
              <a:t>Could be called guessing too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 (Unforwarding)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6" name="Picture 5" descr="ImpREC 1.7 - WoW64 SP1 -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050" y="1455737"/>
            <a:ext cx="5724525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 (Unforwarding)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8" name="Picture 7" descr="cff explorer - user32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106" y="1922449"/>
            <a:ext cx="5353050" cy="1209675"/>
          </a:xfrm>
          <a:prstGeom prst="rect">
            <a:avLst/>
          </a:prstGeom>
        </p:spPr>
      </p:pic>
      <p:pic>
        <p:nvPicPr>
          <p:cNvPr id="13" name="Picture 12" descr="ida - user32 - 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106" y="3208333"/>
            <a:ext cx="5353798" cy="1162212"/>
          </a:xfrm>
          <a:prstGeom prst="rect">
            <a:avLst/>
          </a:prstGeom>
        </p:spPr>
      </p:pic>
      <p:pic>
        <p:nvPicPr>
          <p:cNvPr id="10" name="Content Placeholder 9" descr="ida - user32 - 2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68280" y="4351341"/>
            <a:ext cx="9282112" cy="2897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4692E-6 2.01681E-6 L 0.12168 0.00063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do this project?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ImpREC is getting older.</a:t>
            </a:r>
          </a:p>
          <a:p>
            <a:r>
              <a:rPr lang="en-CA" dirty="0" smtClean="0"/>
              <a:t>There are no public 64-bit imports rebuilder</a:t>
            </a:r>
            <a:br>
              <a:rPr lang="en-CA" dirty="0" smtClean="0"/>
            </a:br>
            <a:r>
              <a:rPr lang="en-CA" dirty="0" smtClean="0"/>
              <a:t>freely available on the internet right now.</a:t>
            </a:r>
          </a:p>
          <a:p>
            <a:r>
              <a:rPr lang="en-CA" dirty="0" smtClean="0"/>
              <a:t>I was curious.</a:t>
            </a:r>
            <a:br>
              <a:rPr lang="en-CA" dirty="0" smtClean="0"/>
            </a:br>
            <a:r>
              <a:rPr lang="en-CA" dirty="0" smtClean="0"/>
              <a:t>I am a reverser.</a:t>
            </a:r>
            <a:br>
              <a:rPr lang="en-CA" dirty="0" smtClean="0"/>
            </a:br>
            <a:r>
              <a:rPr lang="en-CA" dirty="0" smtClean="0"/>
              <a:t>It’s what I do.</a:t>
            </a:r>
          </a:p>
          <a:p>
            <a:r>
              <a:rPr lang="en-CA" dirty="0" smtClean="0"/>
              <a:t>Somebody had to do it.</a:t>
            </a:r>
            <a:br>
              <a:rPr lang="en-CA" dirty="0" smtClean="0"/>
            </a:br>
            <a:r>
              <a:rPr lang="en-CA" dirty="0" smtClean="0"/>
              <a:t>That person happened to be me.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www.IITAC.org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82858" y="1851011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latin typeface="Calibri" pitchFamily="34" charset="0"/>
              </a:rPr>
              <a:t>False-positives</a:t>
            </a:r>
            <a:endParaRPr lang="en-CA" sz="32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 (Unforwarding)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7" name="Picture 6" descr="export viewer - shlwapi -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858" y="2422515"/>
            <a:ext cx="4724400" cy="343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82858" y="1851011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latin typeface="Calibri" pitchFamily="34" charset="0"/>
              </a:rPr>
              <a:t>Forwarding by ordinal</a:t>
            </a:r>
            <a:endParaRPr lang="en-CA" sz="32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3: Get Imports (Unforwarding)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6" name="Picture 5" descr="export viewer - shlwapi -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858" y="2422515"/>
            <a:ext cx="4724400" cy="343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4: Show Invalid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Display unidentified IAT entries</a:t>
            </a:r>
          </a:p>
          <a:p>
            <a:r>
              <a:rPr lang="en-CA" dirty="0" smtClean="0"/>
              <a:t>Text search through the interface</a:t>
            </a:r>
          </a:p>
          <a:p>
            <a:r>
              <a:rPr lang="en-CA" dirty="0" smtClean="0"/>
              <a:t>Check all imports one by one for validity</a:t>
            </a:r>
          </a:p>
          <a:p>
            <a:r>
              <a:rPr lang="en-CA" dirty="0" smtClean="0"/>
              <a:t>Simplest step to implement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Recreate the Import Directory to satisfy the loader</a:t>
            </a:r>
          </a:p>
          <a:p>
            <a:r>
              <a:rPr lang="en-CA" dirty="0" smtClean="0"/>
              <a:t>Restore the original IAT</a:t>
            </a:r>
          </a:p>
          <a:p>
            <a:r>
              <a:rPr lang="en-CA" dirty="0" smtClean="0"/>
              <a:t>Assemble structures that point to each other</a:t>
            </a:r>
          </a:p>
          <a:p>
            <a:pPr lvl="1"/>
            <a:r>
              <a:rPr lang="en-CA" dirty="0" smtClean="0"/>
              <a:t>IMAGE_IMPORT_DESCRIPTOR</a:t>
            </a:r>
          </a:p>
          <a:p>
            <a:pPr lvl="1"/>
            <a:r>
              <a:rPr lang="en-CA" dirty="0" smtClean="0"/>
              <a:t>IMAGE_IMPORT_BY_NAME</a:t>
            </a:r>
          </a:p>
          <a:p>
            <a:r>
              <a:rPr lang="en-CA" dirty="0" smtClean="0"/>
              <a:t>Like gears in a clock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5: Fix dump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graphicFrame>
        <p:nvGraphicFramePr>
          <p:cNvPr id="9" name="Diagram 8"/>
          <p:cNvGraphicFramePr/>
          <p:nvPr/>
        </p:nvGraphicFramePr>
        <p:xfrm>
          <a:off x="1325536" y="2279639"/>
          <a:ext cx="1193014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Graphic spid="9" grpId="0">
        <p:bldAsOne/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Step 5: Fix dump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54032" y="5565787"/>
            <a:ext cx="3714776" cy="500066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IMAGE_IMPORT_DESCRIPTOR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7469204" y="3779837"/>
            <a:ext cx="500066" cy="292895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wordArt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cs typeface="Courier New" pitchFamily="49" charset="0"/>
              </a:rPr>
              <a:t>IAT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826130" y="1922449"/>
            <a:ext cx="3714776" cy="50006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IMAGE_IMPORT_BY_NAME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82594" y="1922449"/>
            <a:ext cx="3714776" cy="50006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HINT/NAME ARRAY</a:t>
            </a:r>
          </a:p>
        </p:txBody>
      </p:sp>
      <p:cxnSp>
        <p:nvCxnSpPr>
          <p:cNvPr id="26" name="Elbow Connector 25"/>
          <p:cNvCxnSpPr>
            <a:stCxn id="11" idx="3"/>
          </p:cNvCxnSpPr>
          <p:nvPr/>
        </p:nvCxnSpPr>
        <p:spPr bwMode="auto">
          <a:xfrm flipV="1">
            <a:off x="4468808" y="3922713"/>
            <a:ext cx="3000396" cy="1893107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16" idx="0"/>
            <a:endCxn id="17" idx="2"/>
          </p:cNvCxnSpPr>
          <p:nvPr/>
        </p:nvCxnSpPr>
        <p:spPr bwMode="auto">
          <a:xfrm rot="16200000" flipV="1">
            <a:off x="7022717" y="3083316"/>
            <a:ext cx="1357322" cy="3571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2" name="Group 41"/>
          <p:cNvGrpSpPr/>
          <p:nvPr/>
        </p:nvGrpSpPr>
        <p:grpSpPr>
          <a:xfrm>
            <a:off x="7969270" y="2423309"/>
            <a:ext cx="786612" cy="1500992"/>
            <a:chOff x="7969270" y="2423309"/>
            <a:chExt cx="786612" cy="1500992"/>
          </a:xfrm>
        </p:grpSpPr>
        <p:cxnSp>
          <p:nvCxnSpPr>
            <p:cNvPr id="39" name="Straight Connector 38"/>
            <p:cNvCxnSpPr/>
            <p:nvPr/>
          </p:nvCxnSpPr>
          <p:spPr bwMode="auto">
            <a:xfrm rot="5400000">
              <a:off x="8004989" y="3172614"/>
              <a:ext cx="1500198" cy="158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rot="10800000">
              <a:off x="7969270" y="3922713"/>
              <a:ext cx="785818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44" name="Elbow Connector 43"/>
          <p:cNvCxnSpPr>
            <a:endCxn id="18" idx="2"/>
          </p:cNvCxnSpPr>
          <p:nvPr/>
        </p:nvCxnSpPr>
        <p:spPr bwMode="auto">
          <a:xfrm rot="5400000" flipH="1" flipV="1">
            <a:off x="396842" y="3422647"/>
            <a:ext cx="3143272" cy="1143008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18" idx="3"/>
            <a:endCxn id="17" idx="1"/>
          </p:cNvCxnSpPr>
          <p:nvPr/>
        </p:nvCxnSpPr>
        <p:spPr bwMode="auto">
          <a:xfrm>
            <a:off x="4397370" y="2172482"/>
            <a:ext cx="142876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" name="Picture 50" descr="ida - user32 -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32" y="3065457"/>
            <a:ext cx="86106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5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6247E-6 -3.36134E-7 L 0.19802 -0.00189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Part 3: Evolution to 64-bit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Changes from PE to PE32+ format</a:t>
            </a:r>
          </a:p>
          <a:p>
            <a:r>
              <a:rPr lang="en-CA" dirty="0" smtClean="0"/>
              <a:t>Changes in the imports rebuilding process</a:t>
            </a:r>
          </a:p>
          <a:p>
            <a:r>
              <a:rPr lang="en-CA" dirty="0" smtClean="0"/>
              <a:t>Planned improvements in the near-future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Changes from PE to PE32+ format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All registers extended to QWORDs</a:t>
            </a:r>
          </a:p>
          <a:p>
            <a:pPr lvl="1"/>
            <a:r>
              <a:rPr lang="en-CA" dirty="0" smtClean="0"/>
              <a:t>EAX -&gt; RAX</a:t>
            </a:r>
          </a:p>
          <a:p>
            <a:pPr lvl="1"/>
            <a:r>
              <a:rPr lang="en-CA" dirty="0" smtClean="0"/>
              <a:t>ESP -&gt; RSP</a:t>
            </a:r>
          </a:p>
          <a:p>
            <a:r>
              <a:rPr lang="en-CA" dirty="0" smtClean="0"/>
              <a:t>New registers</a:t>
            </a:r>
          </a:p>
          <a:p>
            <a:pPr lvl="1"/>
            <a:r>
              <a:rPr lang="en-CA" dirty="0" smtClean="0"/>
              <a:t>R8X-R15X</a:t>
            </a:r>
          </a:p>
          <a:p>
            <a:r>
              <a:rPr lang="en-CA" dirty="0" smtClean="0"/>
              <a:t>All DLLs used must be 64-bit</a:t>
            </a:r>
          </a:p>
          <a:p>
            <a:r>
              <a:rPr lang="en-CA" dirty="0" smtClean="0"/>
              <a:t>BaseOfData has disappeared</a:t>
            </a:r>
          </a:p>
          <a:p>
            <a:r>
              <a:rPr lang="en-CA" dirty="0" smtClean="0"/>
              <a:t>New calling convention for APIs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Changes in the imports rebuilding process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IAT elements are QWORDs</a:t>
            </a:r>
          </a:p>
          <a:p>
            <a:r>
              <a:rPr lang="en-CA" dirty="0" smtClean="0"/>
              <a:t>Pointer to Original First Thunk is a QWORD</a:t>
            </a:r>
          </a:p>
          <a:p>
            <a:r>
              <a:rPr lang="en-CA" dirty="0" smtClean="0"/>
              <a:t>ImageBase is a QWORD</a:t>
            </a:r>
          </a:p>
          <a:p>
            <a:r>
              <a:rPr lang="en-CA" dirty="0" smtClean="0"/>
              <a:t>Exception Handlers are now stored as structures in the new PE32+ Exception Directory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Planned improvements in the near-future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Resizable window</a:t>
            </a:r>
          </a:p>
          <a:p>
            <a:r>
              <a:rPr lang="en-CA" dirty="0" smtClean="0"/>
              <a:t>DLL support</a:t>
            </a:r>
          </a:p>
          <a:p>
            <a:r>
              <a:rPr lang="en-CA" dirty="0" smtClean="0"/>
              <a:t>Integrated disassembler</a:t>
            </a:r>
          </a:p>
          <a:p>
            <a:r>
              <a:rPr lang="en-CA" dirty="0" smtClean="0"/>
              <a:t>AutoTrace support</a:t>
            </a:r>
          </a:p>
          <a:p>
            <a:r>
              <a:rPr lang="en-CA" dirty="0" smtClean="0"/>
              <a:t>Custom tracing plugins support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Part 4: Live 64-bit unpacking sessions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Tools used:</a:t>
            </a:r>
          </a:p>
          <a:p>
            <a:pPr lvl="1"/>
            <a:r>
              <a:rPr lang="en-CA" dirty="0" smtClean="0"/>
              <a:t>IDA Pro Advanced 64</a:t>
            </a:r>
          </a:p>
          <a:p>
            <a:pPr lvl="1"/>
            <a:r>
              <a:rPr lang="en-CA" dirty="0" smtClean="0"/>
              <a:t>CHimpREC-64</a:t>
            </a:r>
          </a:p>
          <a:p>
            <a:r>
              <a:rPr lang="en-CA" dirty="0" smtClean="0"/>
              <a:t>Example #1: MPRESS 1.07</a:t>
            </a:r>
          </a:p>
          <a:p>
            <a:pPr lvl="1"/>
            <a:r>
              <a:rPr lang="en-CA" dirty="0" smtClean="0"/>
              <a:t>Simple UPX-like packer</a:t>
            </a:r>
          </a:p>
          <a:p>
            <a:r>
              <a:rPr lang="en-CA" dirty="0" smtClean="0"/>
              <a:t>Example #2: Armadillo x64</a:t>
            </a:r>
          </a:p>
          <a:p>
            <a:pPr lvl="1"/>
            <a:r>
              <a:rPr lang="en-CA" dirty="0" smtClean="0"/>
              <a:t>Standard </a:t>
            </a:r>
            <a:r>
              <a:rPr lang="en-CA" dirty="0" smtClean="0"/>
              <a:t>protection</a:t>
            </a:r>
          </a:p>
          <a:p>
            <a:pPr lvl="1"/>
            <a:r>
              <a:rPr lang="en-CA" dirty="0" smtClean="0"/>
              <a:t>Only a level beyond minimal</a:t>
            </a:r>
            <a:endParaRPr lang="en-CA" dirty="0" smtClean="0"/>
          </a:p>
          <a:p>
            <a:pPr lvl="1"/>
            <a:r>
              <a:rPr lang="en-CA" dirty="0" smtClean="0"/>
              <a:t>Imports relocation and emulation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6" name="Content Placeholder 5" descr="arma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7040576" y="3779837"/>
            <a:ext cx="2066544" cy="275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/>
          <p:cNvSpPr txBox="1"/>
          <p:nvPr/>
        </p:nvSpPr>
        <p:spPr>
          <a:xfrm>
            <a:off x="3540114" y="1350945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6 months later...</a:t>
            </a:r>
            <a:endParaRPr lang="en-CA" sz="2800" dirty="0"/>
          </a:p>
        </p:txBody>
      </p:sp>
      <p:sp>
        <p:nvSpPr>
          <p:cNvPr id="70" name="TextBox 69"/>
          <p:cNvSpPr txBox="1"/>
          <p:nvPr/>
        </p:nvSpPr>
        <p:spPr>
          <a:xfrm>
            <a:off x="3611552" y="1350945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1 year later...</a:t>
            </a:r>
            <a:endParaRPr lang="en-CA" sz="2800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2754296" y="4279903"/>
            <a:ext cx="4000528" cy="278608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41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www.IITAC.org</a:t>
            </a:r>
            <a:endParaRPr lang="en-US"/>
          </a:p>
        </p:txBody>
      </p:sp>
      <p:sp>
        <p:nvSpPr>
          <p:cNvPr id="42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8EA0FB-94E9-431D-9612-5A27068916EA}" type="slidenum">
              <a:rPr lang="en-US"/>
              <a:pPr/>
              <a:t>6</a:t>
            </a:fld>
            <a:endParaRPr 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Why do this now?</a:t>
            </a:r>
            <a:endParaRPr lang="en-US" sz="1800" dirty="0"/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4040180" y="5708663"/>
            <a:ext cx="504031" cy="1254696"/>
            <a:chOff x="2304" y="1344"/>
            <a:chExt cx="498" cy="1245"/>
          </a:xfrm>
        </p:grpSpPr>
        <p:sp>
          <p:nvSpPr>
            <p:cNvPr id="221220" name="Freeform 36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221221" name="Freeform 37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4825998" y="5708663"/>
            <a:ext cx="504031" cy="1254696"/>
            <a:chOff x="2880" y="1344"/>
            <a:chExt cx="498" cy="1245"/>
          </a:xfrm>
        </p:grpSpPr>
        <p:sp>
          <p:nvSpPr>
            <p:cNvPr id="221223" name="Freeform 39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221224" name="Freeform 40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9" name="Sun 48"/>
          <p:cNvSpPr/>
          <p:nvPr/>
        </p:nvSpPr>
        <p:spPr bwMode="auto">
          <a:xfrm>
            <a:off x="7326328" y="1208069"/>
            <a:ext cx="2754297" cy="2571768"/>
          </a:xfrm>
          <a:prstGeom prst="su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50" name="Smiley Face 49"/>
          <p:cNvSpPr/>
          <p:nvPr/>
        </p:nvSpPr>
        <p:spPr bwMode="auto">
          <a:xfrm>
            <a:off x="7969270" y="1851011"/>
            <a:ext cx="1428760" cy="1285884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53" name="Isosceles Triangle 52"/>
          <p:cNvSpPr/>
          <p:nvPr/>
        </p:nvSpPr>
        <p:spPr bwMode="auto">
          <a:xfrm>
            <a:off x="2111354" y="2279639"/>
            <a:ext cx="5429288" cy="2000264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3254362" y="4637093"/>
            <a:ext cx="1000132" cy="78581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5254626" y="4637093"/>
            <a:ext cx="1000132" cy="78581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cxnSp>
        <p:nvCxnSpPr>
          <p:cNvPr id="57" name="Straight Connector 56"/>
          <p:cNvCxnSpPr>
            <a:stCxn id="55" idx="0"/>
            <a:endCxn id="55" idx="2"/>
          </p:cNvCxnSpPr>
          <p:nvPr/>
        </p:nvCxnSpPr>
        <p:spPr bwMode="auto">
          <a:xfrm rot="16200000" flipH="1">
            <a:off x="5361783" y="5030002"/>
            <a:ext cx="785818" cy="15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55" idx="1"/>
            <a:endCxn id="55" idx="3"/>
          </p:cNvCxnSpPr>
          <p:nvPr/>
        </p:nvCxnSpPr>
        <p:spPr bwMode="auto">
          <a:xfrm rot="10800000" flipH="1">
            <a:off x="5254626" y="5030002"/>
            <a:ext cx="1000132" cy="15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54" idx="0"/>
            <a:endCxn id="54" idx="2"/>
          </p:cNvCxnSpPr>
          <p:nvPr/>
        </p:nvCxnSpPr>
        <p:spPr bwMode="auto">
          <a:xfrm rot="16200000" flipH="1">
            <a:off x="3361519" y="5030002"/>
            <a:ext cx="785818" cy="15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54" idx="1"/>
            <a:endCxn id="54" idx="3"/>
          </p:cNvCxnSpPr>
          <p:nvPr/>
        </p:nvCxnSpPr>
        <p:spPr bwMode="auto">
          <a:xfrm rot="10800000" flipH="1">
            <a:off x="3254362" y="5030002"/>
            <a:ext cx="1000132" cy="15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3611552" y="1350945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1 month later...</a:t>
            </a:r>
            <a:endParaRPr lang="en-CA" sz="2800" dirty="0"/>
          </a:p>
        </p:txBody>
      </p:sp>
      <p:sp>
        <p:nvSpPr>
          <p:cNvPr id="48" name="Freeform 47"/>
          <p:cNvSpPr/>
          <p:nvPr/>
        </p:nvSpPr>
        <p:spPr bwMode="auto">
          <a:xfrm>
            <a:off x="-674728" y="6708795"/>
            <a:ext cx="11905195" cy="5569131"/>
          </a:xfrm>
          <a:custGeom>
            <a:avLst/>
            <a:gdLst>
              <a:gd name="connsiteX0" fmla="*/ 407960 w 11905195"/>
              <a:gd name="connsiteY0" fmla="*/ 183621 h 5569131"/>
              <a:gd name="connsiteX1" fmla="*/ 488642 w 11905195"/>
              <a:gd name="connsiteY1" fmla="*/ 197068 h 5569131"/>
              <a:gd name="connsiteX2" fmla="*/ 528983 w 11905195"/>
              <a:gd name="connsiteY2" fmla="*/ 210515 h 5569131"/>
              <a:gd name="connsiteX3" fmla="*/ 650007 w 11905195"/>
              <a:gd name="connsiteY3" fmla="*/ 197068 h 5569131"/>
              <a:gd name="connsiteX4" fmla="*/ 676901 w 11905195"/>
              <a:gd name="connsiteY4" fmla="*/ 156727 h 5569131"/>
              <a:gd name="connsiteX5" fmla="*/ 690348 w 11905195"/>
              <a:gd name="connsiteY5" fmla="*/ 76045 h 5569131"/>
              <a:gd name="connsiteX6" fmla="*/ 703795 w 11905195"/>
              <a:gd name="connsiteY6" fmla="*/ 35703 h 5569131"/>
              <a:gd name="connsiteX7" fmla="*/ 717242 w 11905195"/>
              <a:gd name="connsiteY7" fmla="*/ 143280 h 5569131"/>
              <a:gd name="connsiteX8" fmla="*/ 730689 w 11905195"/>
              <a:gd name="connsiteY8" fmla="*/ 183621 h 5569131"/>
              <a:gd name="connsiteX9" fmla="*/ 744136 w 11905195"/>
              <a:gd name="connsiteY9" fmla="*/ 102939 h 5569131"/>
              <a:gd name="connsiteX10" fmla="*/ 757583 w 11905195"/>
              <a:gd name="connsiteY10" fmla="*/ 197068 h 5569131"/>
              <a:gd name="connsiteX11" fmla="*/ 784478 w 11905195"/>
              <a:gd name="connsiteY11" fmla="*/ 223962 h 5569131"/>
              <a:gd name="connsiteX12" fmla="*/ 771030 w 11905195"/>
              <a:gd name="connsiteY12" fmla="*/ 116386 h 5569131"/>
              <a:gd name="connsiteX13" fmla="*/ 784478 w 11905195"/>
              <a:gd name="connsiteY13" fmla="*/ 170174 h 5569131"/>
              <a:gd name="connsiteX14" fmla="*/ 797925 w 11905195"/>
              <a:gd name="connsiteY14" fmla="*/ 237409 h 5569131"/>
              <a:gd name="connsiteX15" fmla="*/ 824819 w 11905195"/>
              <a:gd name="connsiteY15" fmla="*/ 237409 h 5569131"/>
              <a:gd name="connsiteX16" fmla="*/ 851713 w 11905195"/>
              <a:gd name="connsiteY16" fmla="*/ 197068 h 5569131"/>
              <a:gd name="connsiteX17" fmla="*/ 878607 w 11905195"/>
              <a:gd name="connsiteY17" fmla="*/ 197068 h 5569131"/>
              <a:gd name="connsiteX18" fmla="*/ 892054 w 11905195"/>
              <a:gd name="connsiteY18" fmla="*/ 156727 h 5569131"/>
              <a:gd name="connsiteX19" fmla="*/ 918948 w 11905195"/>
              <a:gd name="connsiteY19" fmla="*/ 237409 h 5569131"/>
              <a:gd name="connsiteX20" fmla="*/ 959289 w 11905195"/>
              <a:gd name="connsiteY20" fmla="*/ 156727 h 5569131"/>
              <a:gd name="connsiteX21" fmla="*/ 972736 w 11905195"/>
              <a:gd name="connsiteY21" fmla="*/ 197068 h 5569131"/>
              <a:gd name="connsiteX22" fmla="*/ 986183 w 11905195"/>
              <a:gd name="connsiteY22" fmla="*/ 250856 h 5569131"/>
              <a:gd name="connsiteX23" fmla="*/ 1013078 w 11905195"/>
              <a:gd name="connsiteY23" fmla="*/ 170174 h 5569131"/>
              <a:gd name="connsiteX24" fmla="*/ 1026525 w 11905195"/>
              <a:gd name="connsiteY24" fmla="*/ 223962 h 5569131"/>
              <a:gd name="connsiteX25" fmla="*/ 1039972 w 11905195"/>
              <a:gd name="connsiteY25" fmla="*/ 264303 h 5569131"/>
              <a:gd name="connsiteX26" fmla="*/ 1066866 w 11905195"/>
              <a:gd name="connsiteY26" fmla="*/ 183621 h 5569131"/>
              <a:gd name="connsiteX27" fmla="*/ 1053419 w 11905195"/>
              <a:gd name="connsiteY27" fmla="*/ 223962 h 5569131"/>
              <a:gd name="connsiteX28" fmla="*/ 1093760 w 11905195"/>
              <a:gd name="connsiteY28" fmla="*/ 197068 h 5569131"/>
              <a:gd name="connsiteX29" fmla="*/ 1134101 w 11905195"/>
              <a:gd name="connsiteY29" fmla="*/ 170174 h 5569131"/>
              <a:gd name="connsiteX30" fmla="*/ 1174442 w 11905195"/>
              <a:gd name="connsiteY30" fmla="*/ 170174 h 5569131"/>
              <a:gd name="connsiteX31" fmla="*/ 1187889 w 11905195"/>
              <a:gd name="connsiteY31" fmla="*/ 210515 h 5569131"/>
              <a:gd name="connsiteX32" fmla="*/ 1201336 w 11905195"/>
              <a:gd name="connsiteY32" fmla="*/ 264303 h 5569131"/>
              <a:gd name="connsiteX33" fmla="*/ 1228230 w 11905195"/>
              <a:gd name="connsiteY33" fmla="*/ 223962 h 5569131"/>
              <a:gd name="connsiteX34" fmla="*/ 1241678 w 11905195"/>
              <a:gd name="connsiteY34" fmla="*/ 264303 h 5569131"/>
              <a:gd name="connsiteX35" fmla="*/ 1268572 w 11905195"/>
              <a:gd name="connsiteY35" fmla="*/ 183621 h 5569131"/>
              <a:gd name="connsiteX36" fmla="*/ 1308913 w 11905195"/>
              <a:gd name="connsiteY36" fmla="*/ 183621 h 5569131"/>
              <a:gd name="connsiteX37" fmla="*/ 1322360 w 11905195"/>
              <a:gd name="connsiteY37" fmla="*/ 223962 h 5569131"/>
              <a:gd name="connsiteX38" fmla="*/ 1362701 w 11905195"/>
              <a:gd name="connsiteY38" fmla="*/ 197068 h 5569131"/>
              <a:gd name="connsiteX39" fmla="*/ 1376148 w 11905195"/>
              <a:gd name="connsiteY39" fmla="*/ 143280 h 5569131"/>
              <a:gd name="connsiteX40" fmla="*/ 1416489 w 11905195"/>
              <a:gd name="connsiteY40" fmla="*/ 223962 h 5569131"/>
              <a:gd name="connsiteX41" fmla="*/ 1429936 w 11905195"/>
              <a:gd name="connsiteY41" fmla="*/ 170174 h 5569131"/>
              <a:gd name="connsiteX42" fmla="*/ 1443383 w 11905195"/>
              <a:gd name="connsiteY42" fmla="*/ 210515 h 5569131"/>
              <a:gd name="connsiteX43" fmla="*/ 1483725 w 11905195"/>
              <a:gd name="connsiteY43" fmla="*/ 237409 h 5569131"/>
              <a:gd name="connsiteX44" fmla="*/ 1497172 w 11905195"/>
              <a:gd name="connsiteY44" fmla="*/ 277751 h 5569131"/>
              <a:gd name="connsiteX45" fmla="*/ 1550960 w 11905195"/>
              <a:gd name="connsiteY45" fmla="*/ 197068 h 5569131"/>
              <a:gd name="connsiteX46" fmla="*/ 1591301 w 11905195"/>
              <a:gd name="connsiteY46" fmla="*/ 237409 h 5569131"/>
              <a:gd name="connsiteX47" fmla="*/ 1618195 w 11905195"/>
              <a:gd name="connsiteY47" fmla="*/ 237409 h 5569131"/>
              <a:gd name="connsiteX48" fmla="*/ 1658536 w 11905195"/>
              <a:gd name="connsiteY48" fmla="*/ 223962 h 5569131"/>
              <a:gd name="connsiteX49" fmla="*/ 1698878 w 11905195"/>
              <a:gd name="connsiteY49" fmla="*/ 223962 h 5569131"/>
              <a:gd name="connsiteX50" fmla="*/ 1739219 w 11905195"/>
              <a:gd name="connsiteY50" fmla="*/ 264303 h 5569131"/>
              <a:gd name="connsiteX51" fmla="*/ 1793007 w 11905195"/>
              <a:gd name="connsiteY51" fmla="*/ 183621 h 5569131"/>
              <a:gd name="connsiteX52" fmla="*/ 1819901 w 11905195"/>
              <a:gd name="connsiteY52" fmla="*/ 223962 h 5569131"/>
              <a:gd name="connsiteX53" fmla="*/ 1860242 w 11905195"/>
              <a:gd name="connsiteY53" fmla="*/ 197068 h 5569131"/>
              <a:gd name="connsiteX54" fmla="*/ 1887136 w 11905195"/>
              <a:gd name="connsiteY54" fmla="*/ 277751 h 5569131"/>
              <a:gd name="connsiteX55" fmla="*/ 1900583 w 11905195"/>
              <a:gd name="connsiteY55" fmla="*/ 237409 h 5569131"/>
              <a:gd name="connsiteX56" fmla="*/ 1927478 w 11905195"/>
              <a:gd name="connsiteY56" fmla="*/ 264303 h 5569131"/>
              <a:gd name="connsiteX57" fmla="*/ 1940925 w 11905195"/>
              <a:gd name="connsiteY57" fmla="*/ 264303 h 5569131"/>
              <a:gd name="connsiteX58" fmla="*/ 1981266 w 11905195"/>
              <a:gd name="connsiteY58" fmla="*/ 237409 h 5569131"/>
              <a:gd name="connsiteX59" fmla="*/ 1994713 w 11905195"/>
              <a:gd name="connsiteY59" fmla="*/ 304645 h 5569131"/>
              <a:gd name="connsiteX60" fmla="*/ 2008160 w 11905195"/>
              <a:gd name="connsiteY60" fmla="*/ 210515 h 5569131"/>
              <a:gd name="connsiteX61" fmla="*/ 2061948 w 11905195"/>
              <a:gd name="connsiteY61" fmla="*/ 210515 h 5569131"/>
              <a:gd name="connsiteX62" fmla="*/ 2088842 w 11905195"/>
              <a:gd name="connsiteY62" fmla="*/ 170174 h 5569131"/>
              <a:gd name="connsiteX63" fmla="*/ 2102289 w 11905195"/>
              <a:gd name="connsiteY63" fmla="*/ 264303 h 5569131"/>
              <a:gd name="connsiteX64" fmla="*/ 2115736 w 11905195"/>
              <a:gd name="connsiteY64" fmla="*/ 223962 h 5569131"/>
              <a:gd name="connsiteX65" fmla="*/ 2156078 w 11905195"/>
              <a:gd name="connsiteY65" fmla="*/ 250856 h 5569131"/>
              <a:gd name="connsiteX66" fmla="*/ 2196419 w 11905195"/>
              <a:gd name="connsiteY66" fmla="*/ 237409 h 5569131"/>
              <a:gd name="connsiteX67" fmla="*/ 2236760 w 11905195"/>
              <a:gd name="connsiteY67" fmla="*/ 250856 h 5569131"/>
              <a:gd name="connsiteX68" fmla="*/ 2277101 w 11905195"/>
              <a:gd name="connsiteY68" fmla="*/ 223962 h 5569131"/>
              <a:gd name="connsiteX69" fmla="*/ 2317442 w 11905195"/>
              <a:gd name="connsiteY69" fmla="*/ 210515 h 5569131"/>
              <a:gd name="connsiteX70" fmla="*/ 2344336 w 11905195"/>
              <a:gd name="connsiteY70" fmla="*/ 250856 h 5569131"/>
              <a:gd name="connsiteX71" fmla="*/ 2357783 w 11905195"/>
              <a:gd name="connsiteY71" fmla="*/ 291198 h 5569131"/>
              <a:gd name="connsiteX72" fmla="*/ 2398125 w 11905195"/>
              <a:gd name="connsiteY72" fmla="*/ 223962 h 5569131"/>
              <a:gd name="connsiteX73" fmla="*/ 2451913 w 11905195"/>
              <a:gd name="connsiteY73" fmla="*/ 183621 h 5569131"/>
              <a:gd name="connsiteX74" fmla="*/ 2465360 w 11905195"/>
              <a:gd name="connsiteY74" fmla="*/ 223962 h 5569131"/>
              <a:gd name="connsiteX75" fmla="*/ 2492254 w 11905195"/>
              <a:gd name="connsiteY75" fmla="*/ 264303 h 5569131"/>
              <a:gd name="connsiteX76" fmla="*/ 2505701 w 11905195"/>
              <a:gd name="connsiteY76" fmla="*/ 223962 h 5569131"/>
              <a:gd name="connsiteX77" fmla="*/ 2519148 w 11905195"/>
              <a:gd name="connsiteY77" fmla="*/ 264303 h 5569131"/>
              <a:gd name="connsiteX78" fmla="*/ 2532595 w 11905195"/>
              <a:gd name="connsiteY78" fmla="*/ 223962 h 5569131"/>
              <a:gd name="connsiteX79" fmla="*/ 2572936 w 11905195"/>
              <a:gd name="connsiteY79" fmla="*/ 237409 h 5569131"/>
              <a:gd name="connsiteX80" fmla="*/ 2640172 w 11905195"/>
              <a:gd name="connsiteY80" fmla="*/ 183621 h 5569131"/>
              <a:gd name="connsiteX81" fmla="*/ 2680513 w 11905195"/>
              <a:gd name="connsiteY81" fmla="*/ 223962 h 5569131"/>
              <a:gd name="connsiteX82" fmla="*/ 2734301 w 11905195"/>
              <a:gd name="connsiteY82" fmla="*/ 264303 h 5569131"/>
              <a:gd name="connsiteX83" fmla="*/ 2774642 w 11905195"/>
              <a:gd name="connsiteY83" fmla="*/ 264303 h 5569131"/>
              <a:gd name="connsiteX84" fmla="*/ 2814983 w 11905195"/>
              <a:gd name="connsiteY84" fmla="*/ 183621 h 5569131"/>
              <a:gd name="connsiteX85" fmla="*/ 2841878 w 11905195"/>
              <a:gd name="connsiteY85" fmla="*/ 210515 h 5569131"/>
              <a:gd name="connsiteX86" fmla="*/ 2868772 w 11905195"/>
              <a:gd name="connsiteY86" fmla="*/ 210515 h 5569131"/>
              <a:gd name="connsiteX87" fmla="*/ 2922560 w 11905195"/>
              <a:gd name="connsiteY87" fmla="*/ 210515 h 5569131"/>
              <a:gd name="connsiteX88" fmla="*/ 2949454 w 11905195"/>
              <a:gd name="connsiteY88" fmla="*/ 250856 h 5569131"/>
              <a:gd name="connsiteX89" fmla="*/ 2976348 w 11905195"/>
              <a:gd name="connsiteY89" fmla="*/ 210515 h 5569131"/>
              <a:gd name="connsiteX90" fmla="*/ 2989795 w 11905195"/>
              <a:gd name="connsiteY90" fmla="*/ 250856 h 5569131"/>
              <a:gd name="connsiteX91" fmla="*/ 3016689 w 11905195"/>
              <a:gd name="connsiteY91" fmla="*/ 210515 h 5569131"/>
              <a:gd name="connsiteX92" fmla="*/ 3057030 w 11905195"/>
              <a:gd name="connsiteY92" fmla="*/ 237409 h 5569131"/>
              <a:gd name="connsiteX93" fmla="*/ 3083925 w 11905195"/>
              <a:gd name="connsiteY93" fmla="*/ 264303 h 5569131"/>
              <a:gd name="connsiteX94" fmla="*/ 3110819 w 11905195"/>
              <a:gd name="connsiteY94" fmla="*/ 223962 h 5569131"/>
              <a:gd name="connsiteX95" fmla="*/ 3151160 w 11905195"/>
              <a:gd name="connsiteY95" fmla="*/ 197068 h 5569131"/>
              <a:gd name="connsiteX96" fmla="*/ 3191501 w 11905195"/>
              <a:gd name="connsiteY96" fmla="*/ 210515 h 5569131"/>
              <a:gd name="connsiteX97" fmla="*/ 3204948 w 11905195"/>
              <a:gd name="connsiteY97" fmla="*/ 250856 h 5569131"/>
              <a:gd name="connsiteX98" fmla="*/ 3285630 w 11905195"/>
              <a:gd name="connsiteY98" fmla="*/ 197068 h 5569131"/>
              <a:gd name="connsiteX99" fmla="*/ 3352866 w 11905195"/>
              <a:gd name="connsiteY99" fmla="*/ 250856 h 5569131"/>
              <a:gd name="connsiteX100" fmla="*/ 3366313 w 11905195"/>
              <a:gd name="connsiteY100" fmla="*/ 210515 h 5569131"/>
              <a:gd name="connsiteX101" fmla="*/ 3393207 w 11905195"/>
              <a:gd name="connsiteY101" fmla="*/ 250856 h 5569131"/>
              <a:gd name="connsiteX102" fmla="*/ 3406654 w 11905195"/>
              <a:gd name="connsiteY102" fmla="*/ 210515 h 5569131"/>
              <a:gd name="connsiteX103" fmla="*/ 3433548 w 11905195"/>
              <a:gd name="connsiteY103" fmla="*/ 250856 h 5569131"/>
              <a:gd name="connsiteX104" fmla="*/ 3514230 w 11905195"/>
              <a:gd name="connsiteY104" fmla="*/ 264303 h 5569131"/>
              <a:gd name="connsiteX105" fmla="*/ 3527678 w 11905195"/>
              <a:gd name="connsiteY105" fmla="*/ 223962 h 5569131"/>
              <a:gd name="connsiteX106" fmla="*/ 3568019 w 11905195"/>
              <a:gd name="connsiteY106" fmla="*/ 183621 h 5569131"/>
              <a:gd name="connsiteX107" fmla="*/ 3608360 w 11905195"/>
              <a:gd name="connsiteY107" fmla="*/ 183621 h 5569131"/>
              <a:gd name="connsiteX108" fmla="*/ 3621807 w 11905195"/>
              <a:gd name="connsiteY108" fmla="*/ 223962 h 5569131"/>
              <a:gd name="connsiteX109" fmla="*/ 3662148 w 11905195"/>
              <a:gd name="connsiteY109" fmla="*/ 210515 h 5569131"/>
              <a:gd name="connsiteX110" fmla="*/ 3675595 w 11905195"/>
              <a:gd name="connsiteY110" fmla="*/ 250856 h 5569131"/>
              <a:gd name="connsiteX111" fmla="*/ 3702489 w 11905195"/>
              <a:gd name="connsiteY111" fmla="*/ 210515 h 5569131"/>
              <a:gd name="connsiteX112" fmla="*/ 3742830 w 11905195"/>
              <a:gd name="connsiteY112" fmla="*/ 210515 h 5569131"/>
              <a:gd name="connsiteX113" fmla="*/ 3769725 w 11905195"/>
              <a:gd name="connsiteY113" fmla="*/ 250856 h 5569131"/>
              <a:gd name="connsiteX114" fmla="*/ 3783172 w 11905195"/>
              <a:gd name="connsiteY114" fmla="*/ 210515 h 5569131"/>
              <a:gd name="connsiteX115" fmla="*/ 3796619 w 11905195"/>
              <a:gd name="connsiteY115" fmla="*/ 250856 h 5569131"/>
              <a:gd name="connsiteX116" fmla="*/ 3810066 w 11905195"/>
              <a:gd name="connsiteY116" fmla="*/ 210515 h 5569131"/>
              <a:gd name="connsiteX117" fmla="*/ 3823513 w 11905195"/>
              <a:gd name="connsiteY117" fmla="*/ 250856 h 5569131"/>
              <a:gd name="connsiteX118" fmla="*/ 3836960 w 11905195"/>
              <a:gd name="connsiteY118" fmla="*/ 210515 h 5569131"/>
              <a:gd name="connsiteX119" fmla="*/ 3863854 w 11905195"/>
              <a:gd name="connsiteY119" fmla="*/ 250856 h 5569131"/>
              <a:gd name="connsiteX120" fmla="*/ 3890748 w 11905195"/>
              <a:gd name="connsiteY120" fmla="*/ 210515 h 5569131"/>
              <a:gd name="connsiteX121" fmla="*/ 3917642 w 11905195"/>
              <a:gd name="connsiteY121" fmla="*/ 291198 h 5569131"/>
              <a:gd name="connsiteX122" fmla="*/ 3931089 w 11905195"/>
              <a:gd name="connsiteY122" fmla="*/ 250856 h 5569131"/>
              <a:gd name="connsiteX123" fmla="*/ 3957983 w 11905195"/>
              <a:gd name="connsiteY123" fmla="*/ 277751 h 5569131"/>
              <a:gd name="connsiteX124" fmla="*/ 3984878 w 11905195"/>
              <a:gd name="connsiteY124" fmla="*/ 237409 h 5569131"/>
              <a:gd name="connsiteX125" fmla="*/ 3998325 w 11905195"/>
              <a:gd name="connsiteY125" fmla="*/ 277751 h 5569131"/>
              <a:gd name="connsiteX126" fmla="*/ 4011772 w 11905195"/>
              <a:gd name="connsiteY126" fmla="*/ 237409 h 5569131"/>
              <a:gd name="connsiteX127" fmla="*/ 4025219 w 11905195"/>
              <a:gd name="connsiteY127" fmla="*/ 277751 h 5569131"/>
              <a:gd name="connsiteX128" fmla="*/ 4065560 w 11905195"/>
              <a:gd name="connsiteY128" fmla="*/ 237409 h 5569131"/>
              <a:gd name="connsiteX129" fmla="*/ 4092454 w 11905195"/>
              <a:gd name="connsiteY129" fmla="*/ 277751 h 5569131"/>
              <a:gd name="connsiteX130" fmla="*/ 4105901 w 11905195"/>
              <a:gd name="connsiteY130" fmla="*/ 223962 h 5569131"/>
              <a:gd name="connsiteX131" fmla="*/ 4146242 w 11905195"/>
              <a:gd name="connsiteY131" fmla="*/ 237409 h 5569131"/>
              <a:gd name="connsiteX132" fmla="*/ 4186583 w 11905195"/>
              <a:gd name="connsiteY132" fmla="*/ 197068 h 5569131"/>
              <a:gd name="connsiteX133" fmla="*/ 4213478 w 11905195"/>
              <a:gd name="connsiteY133" fmla="*/ 277751 h 5569131"/>
              <a:gd name="connsiteX134" fmla="*/ 4226925 w 11905195"/>
              <a:gd name="connsiteY134" fmla="*/ 237409 h 5569131"/>
              <a:gd name="connsiteX135" fmla="*/ 4267266 w 11905195"/>
              <a:gd name="connsiteY135" fmla="*/ 264303 h 5569131"/>
              <a:gd name="connsiteX136" fmla="*/ 4280713 w 11905195"/>
              <a:gd name="connsiteY136" fmla="*/ 210515 h 5569131"/>
              <a:gd name="connsiteX137" fmla="*/ 4321054 w 11905195"/>
              <a:gd name="connsiteY137" fmla="*/ 210515 h 5569131"/>
              <a:gd name="connsiteX138" fmla="*/ 4347948 w 11905195"/>
              <a:gd name="connsiteY138" fmla="*/ 250856 h 5569131"/>
              <a:gd name="connsiteX139" fmla="*/ 4388289 w 11905195"/>
              <a:gd name="connsiteY139" fmla="*/ 264303 h 5569131"/>
              <a:gd name="connsiteX140" fmla="*/ 4442078 w 11905195"/>
              <a:gd name="connsiteY140" fmla="*/ 250856 h 5569131"/>
              <a:gd name="connsiteX141" fmla="*/ 4482419 w 11905195"/>
              <a:gd name="connsiteY141" fmla="*/ 223962 h 5569131"/>
              <a:gd name="connsiteX142" fmla="*/ 4509313 w 11905195"/>
              <a:gd name="connsiteY142" fmla="*/ 197068 h 5569131"/>
              <a:gd name="connsiteX143" fmla="*/ 4536207 w 11905195"/>
              <a:gd name="connsiteY143" fmla="*/ 237409 h 5569131"/>
              <a:gd name="connsiteX144" fmla="*/ 4576548 w 11905195"/>
              <a:gd name="connsiteY144" fmla="*/ 250856 h 5569131"/>
              <a:gd name="connsiteX145" fmla="*/ 4616889 w 11905195"/>
              <a:gd name="connsiteY145" fmla="*/ 237409 h 5569131"/>
              <a:gd name="connsiteX146" fmla="*/ 4630336 w 11905195"/>
              <a:gd name="connsiteY146" fmla="*/ 277751 h 5569131"/>
              <a:gd name="connsiteX147" fmla="*/ 4657230 w 11905195"/>
              <a:gd name="connsiteY147" fmla="*/ 197068 h 5569131"/>
              <a:gd name="connsiteX148" fmla="*/ 4697572 w 11905195"/>
              <a:gd name="connsiteY148" fmla="*/ 223962 h 5569131"/>
              <a:gd name="connsiteX149" fmla="*/ 4737913 w 11905195"/>
              <a:gd name="connsiteY149" fmla="*/ 250856 h 5569131"/>
              <a:gd name="connsiteX150" fmla="*/ 4778254 w 11905195"/>
              <a:gd name="connsiteY150" fmla="*/ 250856 h 5569131"/>
              <a:gd name="connsiteX151" fmla="*/ 4805148 w 11905195"/>
              <a:gd name="connsiteY151" fmla="*/ 250856 h 5569131"/>
              <a:gd name="connsiteX152" fmla="*/ 4845489 w 11905195"/>
              <a:gd name="connsiteY152" fmla="*/ 264303 h 5569131"/>
              <a:gd name="connsiteX153" fmla="*/ 4858936 w 11905195"/>
              <a:gd name="connsiteY153" fmla="*/ 197068 h 5569131"/>
              <a:gd name="connsiteX154" fmla="*/ 4872383 w 11905195"/>
              <a:gd name="connsiteY154" fmla="*/ 237409 h 5569131"/>
              <a:gd name="connsiteX155" fmla="*/ 4885830 w 11905195"/>
              <a:gd name="connsiteY155" fmla="*/ 197068 h 5569131"/>
              <a:gd name="connsiteX156" fmla="*/ 4899278 w 11905195"/>
              <a:gd name="connsiteY156" fmla="*/ 237409 h 5569131"/>
              <a:gd name="connsiteX157" fmla="*/ 4926172 w 11905195"/>
              <a:gd name="connsiteY157" fmla="*/ 183621 h 5569131"/>
              <a:gd name="connsiteX158" fmla="*/ 4953066 w 11905195"/>
              <a:gd name="connsiteY158" fmla="*/ 264303 h 5569131"/>
              <a:gd name="connsiteX159" fmla="*/ 4966513 w 11905195"/>
              <a:gd name="connsiteY159" fmla="*/ 197068 h 5569131"/>
              <a:gd name="connsiteX160" fmla="*/ 5020301 w 11905195"/>
              <a:gd name="connsiteY160" fmla="*/ 264303 h 5569131"/>
              <a:gd name="connsiteX161" fmla="*/ 5033748 w 11905195"/>
              <a:gd name="connsiteY161" fmla="*/ 197068 h 5569131"/>
              <a:gd name="connsiteX162" fmla="*/ 5047195 w 11905195"/>
              <a:gd name="connsiteY162" fmla="*/ 237409 h 5569131"/>
              <a:gd name="connsiteX163" fmla="*/ 5074089 w 11905195"/>
              <a:gd name="connsiteY163" fmla="*/ 197068 h 5569131"/>
              <a:gd name="connsiteX164" fmla="*/ 5114430 w 11905195"/>
              <a:gd name="connsiteY164" fmla="*/ 197068 h 5569131"/>
              <a:gd name="connsiteX165" fmla="*/ 5141325 w 11905195"/>
              <a:gd name="connsiteY165" fmla="*/ 170174 h 5569131"/>
              <a:gd name="connsiteX166" fmla="*/ 5195113 w 11905195"/>
              <a:gd name="connsiteY166" fmla="*/ 210515 h 5569131"/>
              <a:gd name="connsiteX167" fmla="*/ 5235454 w 11905195"/>
              <a:gd name="connsiteY167" fmla="*/ 183621 h 5569131"/>
              <a:gd name="connsiteX168" fmla="*/ 5262348 w 11905195"/>
              <a:gd name="connsiteY168" fmla="*/ 223962 h 5569131"/>
              <a:gd name="connsiteX169" fmla="*/ 5275795 w 11905195"/>
              <a:gd name="connsiteY169" fmla="*/ 183621 h 5569131"/>
              <a:gd name="connsiteX170" fmla="*/ 5316136 w 11905195"/>
              <a:gd name="connsiteY170" fmla="*/ 264303 h 5569131"/>
              <a:gd name="connsiteX171" fmla="*/ 5369925 w 11905195"/>
              <a:gd name="connsiteY171" fmla="*/ 250856 h 5569131"/>
              <a:gd name="connsiteX172" fmla="*/ 5383372 w 11905195"/>
              <a:gd name="connsiteY172" fmla="*/ 210515 h 5569131"/>
              <a:gd name="connsiteX173" fmla="*/ 5410266 w 11905195"/>
              <a:gd name="connsiteY173" fmla="*/ 250856 h 5569131"/>
              <a:gd name="connsiteX174" fmla="*/ 5464054 w 11905195"/>
              <a:gd name="connsiteY174" fmla="*/ 264303 h 5569131"/>
              <a:gd name="connsiteX175" fmla="*/ 5477501 w 11905195"/>
              <a:gd name="connsiteY175" fmla="*/ 223962 h 5569131"/>
              <a:gd name="connsiteX176" fmla="*/ 5490948 w 11905195"/>
              <a:gd name="connsiteY176" fmla="*/ 170174 h 5569131"/>
              <a:gd name="connsiteX177" fmla="*/ 5504395 w 11905195"/>
              <a:gd name="connsiteY177" fmla="*/ 210515 h 5569131"/>
              <a:gd name="connsiteX178" fmla="*/ 5517842 w 11905195"/>
              <a:gd name="connsiteY178" fmla="*/ 170174 h 5569131"/>
              <a:gd name="connsiteX179" fmla="*/ 5558183 w 11905195"/>
              <a:gd name="connsiteY179" fmla="*/ 250856 h 5569131"/>
              <a:gd name="connsiteX180" fmla="*/ 5571630 w 11905195"/>
              <a:gd name="connsiteY180" fmla="*/ 197068 h 5569131"/>
              <a:gd name="connsiteX181" fmla="*/ 5585078 w 11905195"/>
              <a:gd name="connsiteY181" fmla="*/ 237409 h 5569131"/>
              <a:gd name="connsiteX182" fmla="*/ 5611972 w 11905195"/>
              <a:gd name="connsiteY182" fmla="*/ 197068 h 5569131"/>
              <a:gd name="connsiteX183" fmla="*/ 5625419 w 11905195"/>
              <a:gd name="connsiteY183" fmla="*/ 237409 h 5569131"/>
              <a:gd name="connsiteX184" fmla="*/ 5638866 w 11905195"/>
              <a:gd name="connsiteY184" fmla="*/ 197068 h 5569131"/>
              <a:gd name="connsiteX185" fmla="*/ 5652313 w 11905195"/>
              <a:gd name="connsiteY185" fmla="*/ 237409 h 5569131"/>
              <a:gd name="connsiteX186" fmla="*/ 5679207 w 11905195"/>
              <a:gd name="connsiteY186" fmla="*/ 197068 h 5569131"/>
              <a:gd name="connsiteX187" fmla="*/ 5692654 w 11905195"/>
              <a:gd name="connsiteY187" fmla="*/ 237409 h 5569131"/>
              <a:gd name="connsiteX188" fmla="*/ 5719548 w 11905195"/>
              <a:gd name="connsiteY188" fmla="*/ 197068 h 5569131"/>
              <a:gd name="connsiteX189" fmla="*/ 5746442 w 11905195"/>
              <a:gd name="connsiteY189" fmla="*/ 277751 h 5569131"/>
              <a:gd name="connsiteX190" fmla="*/ 5800230 w 11905195"/>
              <a:gd name="connsiteY190" fmla="*/ 197068 h 5569131"/>
              <a:gd name="connsiteX191" fmla="*/ 5840572 w 11905195"/>
              <a:gd name="connsiteY191" fmla="*/ 183621 h 5569131"/>
              <a:gd name="connsiteX192" fmla="*/ 5854019 w 11905195"/>
              <a:gd name="connsiteY192" fmla="*/ 223962 h 5569131"/>
              <a:gd name="connsiteX193" fmla="*/ 5894360 w 11905195"/>
              <a:gd name="connsiteY193" fmla="*/ 237409 h 5569131"/>
              <a:gd name="connsiteX194" fmla="*/ 5921254 w 11905195"/>
              <a:gd name="connsiteY194" fmla="*/ 291198 h 5569131"/>
              <a:gd name="connsiteX195" fmla="*/ 5948148 w 11905195"/>
              <a:gd name="connsiteY195" fmla="*/ 264303 h 5569131"/>
              <a:gd name="connsiteX196" fmla="*/ 5961595 w 11905195"/>
              <a:gd name="connsiteY196" fmla="*/ 210515 h 5569131"/>
              <a:gd name="connsiteX197" fmla="*/ 5988489 w 11905195"/>
              <a:gd name="connsiteY197" fmla="*/ 223962 h 5569131"/>
              <a:gd name="connsiteX198" fmla="*/ 6028830 w 11905195"/>
              <a:gd name="connsiteY198" fmla="*/ 210515 h 5569131"/>
              <a:gd name="connsiteX199" fmla="*/ 6042278 w 11905195"/>
              <a:gd name="connsiteY199" fmla="*/ 250856 h 5569131"/>
              <a:gd name="connsiteX200" fmla="*/ 6055725 w 11905195"/>
              <a:gd name="connsiteY200" fmla="*/ 210515 h 5569131"/>
              <a:gd name="connsiteX201" fmla="*/ 6069172 w 11905195"/>
              <a:gd name="connsiteY201" fmla="*/ 250856 h 5569131"/>
              <a:gd name="connsiteX202" fmla="*/ 6082619 w 11905195"/>
              <a:gd name="connsiteY202" fmla="*/ 197068 h 5569131"/>
              <a:gd name="connsiteX203" fmla="*/ 6109513 w 11905195"/>
              <a:gd name="connsiteY203" fmla="*/ 237409 h 5569131"/>
              <a:gd name="connsiteX204" fmla="*/ 6122960 w 11905195"/>
              <a:gd name="connsiteY204" fmla="*/ 197068 h 5569131"/>
              <a:gd name="connsiteX205" fmla="*/ 6163301 w 11905195"/>
              <a:gd name="connsiteY205" fmla="*/ 237409 h 5569131"/>
              <a:gd name="connsiteX206" fmla="*/ 6217089 w 11905195"/>
              <a:gd name="connsiteY206" fmla="*/ 237409 h 5569131"/>
              <a:gd name="connsiteX207" fmla="*/ 6230536 w 11905195"/>
              <a:gd name="connsiteY207" fmla="*/ 197068 h 5569131"/>
              <a:gd name="connsiteX208" fmla="*/ 6270878 w 11905195"/>
              <a:gd name="connsiteY208" fmla="*/ 277751 h 5569131"/>
              <a:gd name="connsiteX209" fmla="*/ 6284325 w 11905195"/>
              <a:gd name="connsiteY209" fmla="*/ 223962 h 5569131"/>
              <a:gd name="connsiteX210" fmla="*/ 6297772 w 11905195"/>
              <a:gd name="connsiteY210" fmla="*/ 264303 h 5569131"/>
              <a:gd name="connsiteX211" fmla="*/ 6324666 w 11905195"/>
              <a:gd name="connsiteY211" fmla="*/ 183621 h 5569131"/>
              <a:gd name="connsiteX212" fmla="*/ 6365007 w 11905195"/>
              <a:gd name="connsiteY212" fmla="*/ 183621 h 5569131"/>
              <a:gd name="connsiteX213" fmla="*/ 6391901 w 11905195"/>
              <a:gd name="connsiteY213" fmla="*/ 223962 h 5569131"/>
              <a:gd name="connsiteX214" fmla="*/ 6445689 w 11905195"/>
              <a:gd name="connsiteY214" fmla="*/ 237409 h 5569131"/>
              <a:gd name="connsiteX215" fmla="*/ 6486030 w 11905195"/>
              <a:gd name="connsiteY215" fmla="*/ 250856 h 5569131"/>
              <a:gd name="connsiteX216" fmla="*/ 6539819 w 11905195"/>
              <a:gd name="connsiteY216" fmla="*/ 183621 h 5569131"/>
              <a:gd name="connsiteX217" fmla="*/ 6566713 w 11905195"/>
              <a:gd name="connsiteY217" fmla="*/ 223962 h 5569131"/>
              <a:gd name="connsiteX218" fmla="*/ 6593607 w 11905195"/>
              <a:gd name="connsiteY218" fmla="*/ 223962 h 5569131"/>
              <a:gd name="connsiteX219" fmla="*/ 6620501 w 11905195"/>
              <a:gd name="connsiteY219" fmla="*/ 183621 h 5569131"/>
              <a:gd name="connsiteX220" fmla="*/ 6633948 w 11905195"/>
              <a:gd name="connsiteY220" fmla="*/ 223962 h 5569131"/>
              <a:gd name="connsiteX221" fmla="*/ 6647395 w 11905195"/>
              <a:gd name="connsiteY221" fmla="*/ 183621 h 5569131"/>
              <a:gd name="connsiteX222" fmla="*/ 6674289 w 11905195"/>
              <a:gd name="connsiteY222" fmla="*/ 237409 h 5569131"/>
              <a:gd name="connsiteX223" fmla="*/ 6687736 w 11905195"/>
              <a:gd name="connsiteY223" fmla="*/ 197068 h 5569131"/>
              <a:gd name="connsiteX224" fmla="*/ 6768419 w 11905195"/>
              <a:gd name="connsiteY224" fmla="*/ 250856 h 5569131"/>
              <a:gd name="connsiteX225" fmla="*/ 6781866 w 11905195"/>
              <a:gd name="connsiteY225" fmla="*/ 197068 h 5569131"/>
              <a:gd name="connsiteX226" fmla="*/ 6795313 w 11905195"/>
              <a:gd name="connsiteY226" fmla="*/ 237409 h 5569131"/>
              <a:gd name="connsiteX227" fmla="*/ 6808760 w 11905195"/>
              <a:gd name="connsiteY227" fmla="*/ 197068 h 5569131"/>
              <a:gd name="connsiteX228" fmla="*/ 6849101 w 11905195"/>
              <a:gd name="connsiteY228" fmla="*/ 197068 h 5569131"/>
              <a:gd name="connsiteX229" fmla="*/ 6889442 w 11905195"/>
              <a:gd name="connsiteY229" fmla="*/ 223962 h 5569131"/>
              <a:gd name="connsiteX230" fmla="*/ 6929783 w 11905195"/>
              <a:gd name="connsiteY230" fmla="*/ 223962 h 5569131"/>
              <a:gd name="connsiteX231" fmla="*/ 6943230 w 11905195"/>
              <a:gd name="connsiteY231" fmla="*/ 183621 h 5569131"/>
              <a:gd name="connsiteX232" fmla="*/ 6983572 w 11905195"/>
              <a:gd name="connsiteY232" fmla="*/ 210515 h 5569131"/>
              <a:gd name="connsiteX233" fmla="*/ 7037360 w 11905195"/>
              <a:gd name="connsiteY233" fmla="*/ 210515 h 5569131"/>
              <a:gd name="connsiteX234" fmla="*/ 7077701 w 11905195"/>
              <a:gd name="connsiteY234" fmla="*/ 197068 h 5569131"/>
              <a:gd name="connsiteX235" fmla="*/ 7118042 w 11905195"/>
              <a:gd name="connsiteY235" fmla="*/ 197068 h 5569131"/>
              <a:gd name="connsiteX236" fmla="*/ 7158383 w 11905195"/>
              <a:gd name="connsiteY236" fmla="*/ 156727 h 5569131"/>
              <a:gd name="connsiteX237" fmla="*/ 7185278 w 11905195"/>
              <a:gd name="connsiteY237" fmla="*/ 183621 h 5569131"/>
              <a:gd name="connsiteX238" fmla="*/ 7239066 w 11905195"/>
              <a:gd name="connsiteY238" fmla="*/ 197068 h 5569131"/>
              <a:gd name="connsiteX239" fmla="*/ 7265960 w 11905195"/>
              <a:gd name="connsiteY239" fmla="*/ 183621 h 5569131"/>
              <a:gd name="connsiteX240" fmla="*/ 7306301 w 11905195"/>
              <a:gd name="connsiteY240" fmla="*/ 170174 h 5569131"/>
              <a:gd name="connsiteX241" fmla="*/ 7333195 w 11905195"/>
              <a:gd name="connsiteY241" fmla="*/ 223962 h 5569131"/>
              <a:gd name="connsiteX242" fmla="*/ 7360089 w 11905195"/>
              <a:gd name="connsiteY242" fmla="*/ 143280 h 5569131"/>
              <a:gd name="connsiteX243" fmla="*/ 7386983 w 11905195"/>
              <a:gd name="connsiteY243" fmla="*/ 183621 h 5569131"/>
              <a:gd name="connsiteX244" fmla="*/ 7413878 w 11905195"/>
              <a:gd name="connsiteY244" fmla="*/ 210515 h 5569131"/>
              <a:gd name="connsiteX245" fmla="*/ 7454219 w 11905195"/>
              <a:gd name="connsiteY245" fmla="*/ 210515 h 5569131"/>
              <a:gd name="connsiteX246" fmla="*/ 7481113 w 11905195"/>
              <a:gd name="connsiteY246" fmla="*/ 250856 h 5569131"/>
              <a:gd name="connsiteX247" fmla="*/ 7521454 w 11905195"/>
              <a:gd name="connsiteY247" fmla="*/ 250856 h 5569131"/>
              <a:gd name="connsiteX248" fmla="*/ 7588689 w 11905195"/>
              <a:gd name="connsiteY248" fmla="*/ 170174 h 5569131"/>
              <a:gd name="connsiteX249" fmla="*/ 7642478 w 11905195"/>
              <a:gd name="connsiteY249" fmla="*/ 183621 h 5569131"/>
              <a:gd name="connsiteX250" fmla="*/ 7682819 w 11905195"/>
              <a:gd name="connsiteY250" fmla="*/ 170174 h 5569131"/>
              <a:gd name="connsiteX251" fmla="*/ 7736607 w 11905195"/>
              <a:gd name="connsiteY251" fmla="*/ 170174 h 5569131"/>
              <a:gd name="connsiteX252" fmla="*/ 7817289 w 11905195"/>
              <a:gd name="connsiteY252" fmla="*/ 210515 h 5569131"/>
              <a:gd name="connsiteX253" fmla="*/ 7857630 w 11905195"/>
              <a:gd name="connsiteY253" fmla="*/ 210515 h 5569131"/>
              <a:gd name="connsiteX254" fmla="*/ 7884525 w 11905195"/>
              <a:gd name="connsiteY254" fmla="*/ 183621 h 5569131"/>
              <a:gd name="connsiteX255" fmla="*/ 7924866 w 11905195"/>
              <a:gd name="connsiteY255" fmla="*/ 183621 h 5569131"/>
              <a:gd name="connsiteX256" fmla="*/ 7965207 w 11905195"/>
              <a:gd name="connsiteY256" fmla="*/ 156727 h 5569131"/>
              <a:gd name="connsiteX257" fmla="*/ 8005548 w 11905195"/>
              <a:gd name="connsiteY257" fmla="*/ 170174 h 5569131"/>
              <a:gd name="connsiteX258" fmla="*/ 8032442 w 11905195"/>
              <a:gd name="connsiteY258" fmla="*/ 170174 h 5569131"/>
              <a:gd name="connsiteX259" fmla="*/ 8059336 w 11905195"/>
              <a:gd name="connsiteY259" fmla="*/ 210515 h 5569131"/>
              <a:gd name="connsiteX260" fmla="*/ 8099678 w 11905195"/>
              <a:gd name="connsiteY260" fmla="*/ 210515 h 5569131"/>
              <a:gd name="connsiteX261" fmla="*/ 8180360 w 11905195"/>
              <a:gd name="connsiteY261" fmla="*/ 210515 h 5569131"/>
              <a:gd name="connsiteX262" fmla="*/ 8207254 w 11905195"/>
              <a:gd name="connsiteY262" fmla="*/ 291198 h 5569131"/>
              <a:gd name="connsiteX263" fmla="*/ 8220701 w 11905195"/>
              <a:gd name="connsiteY263" fmla="*/ 210515 h 5569131"/>
              <a:gd name="connsiteX264" fmla="*/ 8274489 w 11905195"/>
              <a:gd name="connsiteY264" fmla="*/ 223962 h 5569131"/>
              <a:gd name="connsiteX265" fmla="*/ 8301383 w 11905195"/>
              <a:gd name="connsiteY265" fmla="*/ 170174 h 5569131"/>
              <a:gd name="connsiteX266" fmla="*/ 8341725 w 11905195"/>
              <a:gd name="connsiteY266" fmla="*/ 170174 h 5569131"/>
              <a:gd name="connsiteX267" fmla="*/ 8368619 w 11905195"/>
              <a:gd name="connsiteY267" fmla="*/ 210515 h 5569131"/>
              <a:gd name="connsiteX268" fmla="*/ 8382066 w 11905195"/>
              <a:gd name="connsiteY268" fmla="*/ 156727 h 5569131"/>
              <a:gd name="connsiteX269" fmla="*/ 8435854 w 11905195"/>
              <a:gd name="connsiteY269" fmla="*/ 237409 h 5569131"/>
              <a:gd name="connsiteX270" fmla="*/ 8449301 w 11905195"/>
              <a:gd name="connsiteY270" fmla="*/ 170174 h 5569131"/>
              <a:gd name="connsiteX271" fmla="*/ 8476195 w 11905195"/>
              <a:gd name="connsiteY271" fmla="*/ 210515 h 5569131"/>
              <a:gd name="connsiteX272" fmla="*/ 8503089 w 11905195"/>
              <a:gd name="connsiteY272" fmla="*/ 170174 h 5569131"/>
              <a:gd name="connsiteX273" fmla="*/ 8543430 w 11905195"/>
              <a:gd name="connsiteY273" fmla="*/ 183621 h 5569131"/>
              <a:gd name="connsiteX274" fmla="*/ 8583772 w 11905195"/>
              <a:gd name="connsiteY274" fmla="*/ 183621 h 5569131"/>
              <a:gd name="connsiteX275" fmla="*/ 8597219 w 11905195"/>
              <a:gd name="connsiteY275" fmla="*/ 223962 h 5569131"/>
              <a:gd name="connsiteX276" fmla="*/ 8610666 w 11905195"/>
              <a:gd name="connsiteY276" fmla="*/ 183621 h 5569131"/>
              <a:gd name="connsiteX277" fmla="*/ 8624113 w 11905195"/>
              <a:gd name="connsiteY277" fmla="*/ 223962 h 5569131"/>
              <a:gd name="connsiteX278" fmla="*/ 8664454 w 11905195"/>
              <a:gd name="connsiteY278" fmla="*/ 223962 h 5569131"/>
              <a:gd name="connsiteX279" fmla="*/ 8691348 w 11905195"/>
              <a:gd name="connsiteY279" fmla="*/ 170174 h 5569131"/>
              <a:gd name="connsiteX280" fmla="*/ 8745136 w 11905195"/>
              <a:gd name="connsiteY280" fmla="*/ 197068 h 5569131"/>
              <a:gd name="connsiteX281" fmla="*/ 8772030 w 11905195"/>
              <a:gd name="connsiteY281" fmla="*/ 237409 h 5569131"/>
              <a:gd name="connsiteX282" fmla="*/ 8785478 w 11905195"/>
              <a:gd name="connsiteY282" fmla="*/ 183621 h 5569131"/>
              <a:gd name="connsiteX283" fmla="*/ 8798925 w 11905195"/>
              <a:gd name="connsiteY283" fmla="*/ 223962 h 5569131"/>
              <a:gd name="connsiteX284" fmla="*/ 8839266 w 11905195"/>
              <a:gd name="connsiteY284" fmla="*/ 183621 h 5569131"/>
              <a:gd name="connsiteX285" fmla="*/ 8866160 w 11905195"/>
              <a:gd name="connsiteY285" fmla="*/ 223962 h 5569131"/>
              <a:gd name="connsiteX286" fmla="*/ 8893054 w 11905195"/>
              <a:gd name="connsiteY286" fmla="*/ 143280 h 5569131"/>
              <a:gd name="connsiteX287" fmla="*/ 8906501 w 11905195"/>
              <a:gd name="connsiteY287" fmla="*/ 197068 h 5569131"/>
              <a:gd name="connsiteX288" fmla="*/ 8933395 w 11905195"/>
              <a:gd name="connsiteY288" fmla="*/ 237409 h 5569131"/>
              <a:gd name="connsiteX289" fmla="*/ 8946842 w 11905195"/>
              <a:gd name="connsiteY289" fmla="*/ 183621 h 5569131"/>
              <a:gd name="connsiteX290" fmla="*/ 8987183 w 11905195"/>
              <a:gd name="connsiteY290" fmla="*/ 183621 h 5569131"/>
              <a:gd name="connsiteX291" fmla="*/ 9027525 w 11905195"/>
              <a:gd name="connsiteY291" fmla="*/ 210515 h 5569131"/>
              <a:gd name="connsiteX292" fmla="*/ 9054419 w 11905195"/>
              <a:gd name="connsiteY292" fmla="*/ 170174 h 5569131"/>
              <a:gd name="connsiteX293" fmla="*/ 9081313 w 11905195"/>
              <a:gd name="connsiteY293" fmla="*/ 183621 h 5569131"/>
              <a:gd name="connsiteX294" fmla="*/ 9094760 w 11905195"/>
              <a:gd name="connsiteY294" fmla="*/ 223962 h 5569131"/>
              <a:gd name="connsiteX295" fmla="*/ 9108207 w 11905195"/>
              <a:gd name="connsiteY295" fmla="*/ 183621 h 5569131"/>
              <a:gd name="connsiteX296" fmla="*/ 9135101 w 11905195"/>
              <a:gd name="connsiteY296" fmla="*/ 223962 h 5569131"/>
              <a:gd name="connsiteX297" fmla="*/ 9229230 w 11905195"/>
              <a:gd name="connsiteY297" fmla="*/ 170174 h 5569131"/>
              <a:gd name="connsiteX298" fmla="*/ 9256125 w 11905195"/>
              <a:gd name="connsiteY298" fmla="*/ 170174 h 5569131"/>
              <a:gd name="connsiteX299" fmla="*/ 9296466 w 11905195"/>
              <a:gd name="connsiteY299" fmla="*/ 250856 h 5569131"/>
              <a:gd name="connsiteX300" fmla="*/ 9336807 w 11905195"/>
              <a:gd name="connsiteY300" fmla="*/ 250856 h 5569131"/>
              <a:gd name="connsiteX301" fmla="*/ 9363701 w 11905195"/>
              <a:gd name="connsiteY301" fmla="*/ 210515 h 5569131"/>
              <a:gd name="connsiteX302" fmla="*/ 9404042 w 11905195"/>
              <a:gd name="connsiteY302" fmla="*/ 170174 h 5569131"/>
              <a:gd name="connsiteX303" fmla="*/ 9430936 w 11905195"/>
              <a:gd name="connsiteY303" fmla="*/ 210515 h 5569131"/>
              <a:gd name="connsiteX304" fmla="*/ 9471278 w 11905195"/>
              <a:gd name="connsiteY304" fmla="*/ 197068 h 5569131"/>
              <a:gd name="connsiteX305" fmla="*/ 9511619 w 11905195"/>
              <a:gd name="connsiteY305" fmla="*/ 197068 h 5569131"/>
              <a:gd name="connsiteX306" fmla="*/ 9565407 w 11905195"/>
              <a:gd name="connsiteY306" fmla="*/ 210515 h 5569131"/>
              <a:gd name="connsiteX307" fmla="*/ 9605748 w 11905195"/>
              <a:gd name="connsiteY307" fmla="*/ 183621 h 5569131"/>
              <a:gd name="connsiteX308" fmla="*/ 9646089 w 11905195"/>
              <a:gd name="connsiteY308" fmla="*/ 197068 h 5569131"/>
              <a:gd name="connsiteX309" fmla="*/ 9686430 w 11905195"/>
              <a:gd name="connsiteY309" fmla="*/ 223962 h 5569131"/>
              <a:gd name="connsiteX310" fmla="*/ 9699878 w 11905195"/>
              <a:gd name="connsiteY310" fmla="*/ 183621 h 5569131"/>
              <a:gd name="connsiteX311" fmla="*/ 9713325 w 11905195"/>
              <a:gd name="connsiteY311" fmla="*/ 223962 h 5569131"/>
              <a:gd name="connsiteX312" fmla="*/ 9726772 w 11905195"/>
              <a:gd name="connsiteY312" fmla="*/ 183621 h 5569131"/>
              <a:gd name="connsiteX313" fmla="*/ 9740219 w 11905195"/>
              <a:gd name="connsiteY313" fmla="*/ 223962 h 5569131"/>
              <a:gd name="connsiteX314" fmla="*/ 9753666 w 11905195"/>
              <a:gd name="connsiteY314" fmla="*/ 143280 h 5569131"/>
              <a:gd name="connsiteX315" fmla="*/ 9767113 w 11905195"/>
              <a:gd name="connsiteY315" fmla="*/ 210515 h 5569131"/>
              <a:gd name="connsiteX316" fmla="*/ 9794007 w 11905195"/>
              <a:gd name="connsiteY316" fmla="*/ 170174 h 5569131"/>
              <a:gd name="connsiteX317" fmla="*/ 9834348 w 11905195"/>
              <a:gd name="connsiteY317" fmla="*/ 250856 h 5569131"/>
              <a:gd name="connsiteX318" fmla="*/ 9874689 w 11905195"/>
              <a:gd name="connsiteY318" fmla="*/ 210515 h 5569131"/>
              <a:gd name="connsiteX319" fmla="*/ 9915030 w 11905195"/>
              <a:gd name="connsiteY319" fmla="*/ 223962 h 5569131"/>
              <a:gd name="connsiteX320" fmla="*/ 9941925 w 11905195"/>
              <a:gd name="connsiteY320" fmla="*/ 223962 h 5569131"/>
              <a:gd name="connsiteX321" fmla="*/ 9982266 w 11905195"/>
              <a:gd name="connsiteY321" fmla="*/ 223962 h 5569131"/>
              <a:gd name="connsiteX322" fmla="*/ 9995713 w 11905195"/>
              <a:gd name="connsiteY322" fmla="*/ 183621 h 5569131"/>
              <a:gd name="connsiteX323" fmla="*/ 10036054 w 11905195"/>
              <a:gd name="connsiteY323" fmla="*/ 183621 h 5569131"/>
              <a:gd name="connsiteX324" fmla="*/ 10062948 w 11905195"/>
              <a:gd name="connsiteY324" fmla="*/ 223962 h 5569131"/>
              <a:gd name="connsiteX325" fmla="*/ 10089842 w 11905195"/>
              <a:gd name="connsiteY325" fmla="*/ 183621 h 5569131"/>
              <a:gd name="connsiteX326" fmla="*/ 10130183 w 11905195"/>
              <a:gd name="connsiteY326" fmla="*/ 264303 h 5569131"/>
              <a:gd name="connsiteX327" fmla="*/ 10157078 w 11905195"/>
              <a:gd name="connsiteY327" fmla="*/ 237409 h 5569131"/>
              <a:gd name="connsiteX328" fmla="*/ 10210866 w 11905195"/>
              <a:gd name="connsiteY328" fmla="*/ 223962 h 5569131"/>
              <a:gd name="connsiteX329" fmla="*/ 10237760 w 11905195"/>
              <a:gd name="connsiteY329" fmla="*/ 183621 h 5569131"/>
              <a:gd name="connsiteX330" fmla="*/ 10264654 w 11905195"/>
              <a:gd name="connsiteY330" fmla="*/ 264303 h 5569131"/>
              <a:gd name="connsiteX331" fmla="*/ 10278101 w 11905195"/>
              <a:gd name="connsiteY331" fmla="*/ 197068 h 5569131"/>
              <a:gd name="connsiteX332" fmla="*/ 10291548 w 11905195"/>
              <a:gd name="connsiteY332" fmla="*/ 237409 h 5569131"/>
              <a:gd name="connsiteX333" fmla="*/ 10304995 w 11905195"/>
              <a:gd name="connsiteY333" fmla="*/ 197068 h 5569131"/>
              <a:gd name="connsiteX334" fmla="*/ 10345336 w 11905195"/>
              <a:gd name="connsiteY334" fmla="*/ 197068 h 5569131"/>
              <a:gd name="connsiteX335" fmla="*/ 10358783 w 11905195"/>
              <a:gd name="connsiteY335" fmla="*/ 237409 h 5569131"/>
              <a:gd name="connsiteX336" fmla="*/ 10385678 w 11905195"/>
              <a:gd name="connsiteY336" fmla="*/ 210515 h 5569131"/>
              <a:gd name="connsiteX337" fmla="*/ 10439466 w 11905195"/>
              <a:gd name="connsiteY337" fmla="*/ 264303 h 5569131"/>
              <a:gd name="connsiteX338" fmla="*/ 10479807 w 11905195"/>
              <a:gd name="connsiteY338" fmla="*/ 170174 h 5569131"/>
              <a:gd name="connsiteX339" fmla="*/ 10520148 w 11905195"/>
              <a:gd name="connsiteY339" fmla="*/ 197068 h 5569131"/>
              <a:gd name="connsiteX340" fmla="*/ 10520148 w 11905195"/>
              <a:gd name="connsiteY340" fmla="*/ 183621 h 5569131"/>
              <a:gd name="connsiteX341" fmla="*/ 10560489 w 11905195"/>
              <a:gd name="connsiteY341" fmla="*/ 223962 h 5569131"/>
              <a:gd name="connsiteX342" fmla="*/ 10600830 w 11905195"/>
              <a:gd name="connsiteY342" fmla="*/ 237409 h 5569131"/>
              <a:gd name="connsiteX343" fmla="*/ 10668066 w 11905195"/>
              <a:gd name="connsiteY343" fmla="*/ 250856 h 5569131"/>
              <a:gd name="connsiteX344" fmla="*/ 10694960 w 11905195"/>
              <a:gd name="connsiteY344" fmla="*/ 210515 h 5569131"/>
              <a:gd name="connsiteX345" fmla="*/ 10721854 w 11905195"/>
              <a:gd name="connsiteY345" fmla="*/ 250856 h 5569131"/>
              <a:gd name="connsiteX346" fmla="*/ 10748748 w 11905195"/>
              <a:gd name="connsiteY346" fmla="*/ 170174 h 5569131"/>
              <a:gd name="connsiteX347" fmla="*/ 10829430 w 11905195"/>
              <a:gd name="connsiteY347" fmla="*/ 250856 h 5569131"/>
              <a:gd name="connsiteX348" fmla="*/ 10910113 w 11905195"/>
              <a:gd name="connsiteY348" fmla="*/ 223962 h 5569131"/>
              <a:gd name="connsiteX349" fmla="*/ 10950454 w 11905195"/>
              <a:gd name="connsiteY349" fmla="*/ 210515 h 5569131"/>
              <a:gd name="connsiteX350" fmla="*/ 11031136 w 11905195"/>
              <a:gd name="connsiteY350" fmla="*/ 250856 h 5569131"/>
              <a:gd name="connsiteX351" fmla="*/ 11058030 w 11905195"/>
              <a:gd name="connsiteY351" fmla="*/ 291198 h 5569131"/>
              <a:gd name="connsiteX352" fmla="*/ 11084925 w 11905195"/>
              <a:gd name="connsiteY352" fmla="*/ 318092 h 5569131"/>
              <a:gd name="connsiteX353" fmla="*/ 11098372 w 11905195"/>
              <a:gd name="connsiteY353" fmla="*/ 358433 h 5569131"/>
              <a:gd name="connsiteX354" fmla="*/ 11125266 w 11905195"/>
              <a:gd name="connsiteY354" fmla="*/ 398774 h 5569131"/>
              <a:gd name="connsiteX355" fmla="*/ 11205948 w 11905195"/>
              <a:gd name="connsiteY355" fmla="*/ 519798 h 5569131"/>
              <a:gd name="connsiteX356" fmla="*/ 11232842 w 11905195"/>
              <a:gd name="connsiteY356" fmla="*/ 600480 h 5569131"/>
              <a:gd name="connsiteX357" fmla="*/ 11300078 w 11905195"/>
              <a:gd name="connsiteY357" fmla="*/ 775292 h 5569131"/>
              <a:gd name="connsiteX358" fmla="*/ 11326972 w 11905195"/>
              <a:gd name="connsiteY358" fmla="*/ 1017339 h 5569131"/>
              <a:gd name="connsiteX359" fmla="*/ 11353866 w 11905195"/>
              <a:gd name="connsiteY359" fmla="*/ 1366962 h 5569131"/>
              <a:gd name="connsiteX360" fmla="*/ 11407654 w 11905195"/>
              <a:gd name="connsiteY360" fmla="*/ 1931739 h 5569131"/>
              <a:gd name="connsiteX361" fmla="*/ 11421101 w 11905195"/>
              <a:gd name="connsiteY361" fmla="*/ 2160339 h 5569131"/>
              <a:gd name="connsiteX362" fmla="*/ 11447995 w 11905195"/>
              <a:gd name="connsiteY362" fmla="*/ 2294809 h 5569131"/>
              <a:gd name="connsiteX363" fmla="*/ 11501783 w 11905195"/>
              <a:gd name="connsiteY363" fmla="*/ 2509962 h 5569131"/>
              <a:gd name="connsiteX364" fmla="*/ 11515230 w 11905195"/>
              <a:gd name="connsiteY364" fmla="*/ 2590645 h 5569131"/>
              <a:gd name="connsiteX365" fmla="*/ 11528678 w 11905195"/>
              <a:gd name="connsiteY365" fmla="*/ 2698221 h 5569131"/>
              <a:gd name="connsiteX366" fmla="*/ 11555572 w 11905195"/>
              <a:gd name="connsiteY366" fmla="*/ 2752009 h 5569131"/>
              <a:gd name="connsiteX367" fmla="*/ 11569019 w 11905195"/>
              <a:gd name="connsiteY367" fmla="*/ 2873033 h 5569131"/>
              <a:gd name="connsiteX368" fmla="*/ 11609360 w 11905195"/>
              <a:gd name="connsiteY368" fmla="*/ 3007503 h 5569131"/>
              <a:gd name="connsiteX369" fmla="*/ 11716936 w 11905195"/>
              <a:gd name="connsiteY369" fmla="*/ 3262998 h 5569131"/>
              <a:gd name="connsiteX370" fmla="*/ 11757278 w 11905195"/>
              <a:gd name="connsiteY370" fmla="*/ 3343680 h 5569131"/>
              <a:gd name="connsiteX371" fmla="*/ 11837960 w 11905195"/>
              <a:gd name="connsiteY371" fmla="*/ 3545386 h 5569131"/>
              <a:gd name="connsiteX372" fmla="*/ 11851407 w 11905195"/>
              <a:gd name="connsiteY372" fmla="*/ 3626068 h 5569131"/>
              <a:gd name="connsiteX373" fmla="*/ 11864854 w 11905195"/>
              <a:gd name="connsiteY373" fmla="*/ 3693303 h 5569131"/>
              <a:gd name="connsiteX374" fmla="*/ 11905195 w 11905195"/>
              <a:gd name="connsiteY374" fmla="*/ 4271527 h 5569131"/>
              <a:gd name="connsiteX375" fmla="*/ 11891748 w 11905195"/>
              <a:gd name="connsiteY375" fmla="*/ 4446339 h 5569131"/>
              <a:gd name="connsiteX376" fmla="*/ 11864854 w 11905195"/>
              <a:gd name="connsiteY376" fmla="*/ 4486680 h 5569131"/>
              <a:gd name="connsiteX377" fmla="*/ 11811066 w 11905195"/>
              <a:gd name="connsiteY377" fmla="*/ 4594256 h 5569131"/>
              <a:gd name="connsiteX378" fmla="*/ 11757278 w 11905195"/>
              <a:gd name="connsiteY378" fmla="*/ 4648045 h 5569131"/>
              <a:gd name="connsiteX379" fmla="*/ 11690042 w 11905195"/>
              <a:gd name="connsiteY379" fmla="*/ 4742174 h 5569131"/>
              <a:gd name="connsiteX380" fmla="*/ 11569019 w 11905195"/>
              <a:gd name="connsiteY380" fmla="*/ 4836303 h 5569131"/>
              <a:gd name="connsiteX381" fmla="*/ 11461442 w 11905195"/>
              <a:gd name="connsiteY381" fmla="*/ 4943880 h 5569131"/>
              <a:gd name="connsiteX382" fmla="*/ 11447995 w 11905195"/>
              <a:gd name="connsiteY382" fmla="*/ 4984221 h 5569131"/>
              <a:gd name="connsiteX383" fmla="*/ 11421101 w 11905195"/>
              <a:gd name="connsiteY383" fmla="*/ 5024562 h 5569131"/>
              <a:gd name="connsiteX384" fmla="*/ 11313525 w 11905195"/>
              <a:gd name="connsiteY384" fmla="*/ 5105245 h 5569131"/>
              <a:gd name="connsiteX385" fmla="*/ 11179054 w 11905195"/>
              <a:gd name="connsiteY385" fmla="*/ 5132139 h 5569131"/>
              <a:gd name="connsiteX386" fmla="*/ 11138713 w 11905195"/>
              <a:gd name="connsiteY386" fmla="*/ 5159033 h 5569131"/>
              <a:gd name="connsiteX387" fmla="*/ 11098372 w 11905195"/>
              <a:gd name="connsiteY387" fmla="*/ 5172480 h 5569131"/>
              <a:gd name="connsiteX388" fmla="*/ 10815983 w 11905195"/>
              <a:gd name="connsiteY388" fmla="*/ 5199374 h 5569131"/>
              <a:gd name="connsiteX389" fmla="*/ 10748748 w 11905195"/>
              <a:gd name="connsiteY389" fmla="*/ 5226268 h 5569131"/>
              <a:gd name="connsiteX390" fmla="*/ 10466360 w 11905195"/>
              <a:gd name="connsiteY390" fmla="*/ 5226268 h 5569131"/>
              <a:gd name="connsiteX391" fmla="*/ 10089842 w 11905195"/>
              <a:gd name="connsiteY391" fmla="*/ 5226268 h 5569131"/>
              <a:gd name="connsiteX392" fmla="*/ 10049501 w 11905195"/>
              <a:gd name="connsiteY392" fmla="*/ 5239715 h 5569131"/>
              <a:gd name="connsiteX393" fmla="*/ 9807454 w 11905195"/>
              <a:gd name="connsiteY393" fmla="*/ 5253162 h 5569131"/>
              <a:gd name="connsiteX394" fmla="*/ 9592301 w 11905195"/>
              <a:gd name="connsiteY394" fmla="*/ 5226268 h 5569131"/>
              <a:gd name="connsiteX395" fmla="*/ 9417489 w 11905195"/>
              <a:gd name="connsiteY395" fmla="*/ 5172480 h 5569131"/>
              <a:gd name="connsiteX396" fmla="*/ 9054419 w 11905195"/>
              <a:gd name="connsiteY396" fmla="*/ 5132139 h 5569131"/>
              <a:gd name="connsiteX397" fmla="*/ 8664454 w 11905195"/>
              <a:gd name="connsiteY397" fmla="*/ 5091798 h 5569131"/>
              <a:gd name="connsiteX398" fmla="*/ 8422407 w 11905195"/>
              <a:gd name="connsiteY398" fmla="*/ 5078351 h 5569131"/>
              <a:gd name="connsiteX399" fmla="*/ 8193807 w 11905195"/>
              <a:gd name="connsiteY399" fmla="*/ 5105245 h 5569131"/>
              <a:gd name="connsiteX400" fmla="*/ 8086230 w 11905195"/>
              <a:gd name="connsiteY400" fmla="*/ 5145586 h 5569131"/>
              <a:gd name="connsiteX401" fmla="*/ 7992101 w 11905195"/>
              <a:gd name="connsiteY401" fmla="*/ 5172480 h 5569131"/>
              <a:gd name="connsiteX402" fmla="*/ 7911419 w 11905195"/>
              <a:gd name="connsiteY402" fmla="*/ 5199374 h 5569131"/>
              <a:gd name="connsiteX403" fmla="*/ 7830736 w 11905195"/>
              <a:gd name="connsiteY403" fmla="*/ 5239715 h 5569131"/>
              <a:gd name="connsiteX404" fmla="*/ 7615583 w 11905195"/>
              <a:gd name="connsiteY404" fmla="*/ 5293503 h 5569131"/>
              <a:gd name="connsiteX405" fmla="*/ 7615583 w 11905195"/>
              <a:gd name="connsiteY405" fmla="*/ 5293503 h 5569131"/>
              <a:gd name="connsiteX406" fmla="*/ 7198725 w 11905195"/>
              <a:gd name="connsiteY406" fmla="*/ 5454868 h 5569131"/>
              <a:gd name="connsiteX407" fmla="*/ 7144936 w 11905195"/>
              <a:gd name="connsiteY407" fmla="*/ 5481762 h 5569131"/>
              <a:gd name="connsiteX408" fmla="*/ 6875995 w 11905195"/>
              <a:gd name="connsiteY408" fmla="*/ 5562445 h 5569131"/>
              <a:gd name="connsiteX409" fmla="*/ 6701183 w 11905195"/>
              <a:gd name="connsiteY409" fmla="*/ 5522103 h 5569131"/>
              <a:gd name="connsiteX410" fmla="*/ 6391901 w 11905195"/>
              <a:gd name="connsiteY410" fmla="*/ 5454868 h 5569131"/>
              <a:gd name="connsiteX411" fmla="*/ 6324666 w 11905195"/>
              <a:gd name="connsiteY411" fmla="*/ 5427974 h 5569131"/>
              <a:gd name="connsiteX412" fmla="*/ 5988489 w 11905195"/>
              <a:gd name="connsiteY412" fmla="*/ 5374186 h 5569131"/>
              <a:gd name="connsiteX413" fmla="*/ 5921254 w 11905195"/>
              <a:gd name="connsiteY413" fmla="*/ 5347292 h 5569131"/>
              <a:gd name="connsiteX414" fmla="*/ 5706101 w 11905195"/>
              <a:gd name="connsiteY414" fmla="*/ 5320398 h 5569131"/>
              <a:gd name="connsiteX415" fmla="*/ 5571630 w 11905195"/>
              <a:gd name="connsiteY415" fmla="*/ 5280056 h 5569131"/>
              <a:gd name="connsiteX416" fmla="*/ 5396819 w 11905195"/>
              <a:gd name="connsiteY416" fmla="*/ 5266609 h 5569131"/>
              <a:gd name="connsiteX417" fmla="*/ 5127878 w 11905195"/>
              <a:gd name="connsiteY417" fmla="*/ 5280056 h 5569131"/>
              <a:gd name="connsiteX418" fmla="*/ 5033748 w 11905195"/>
              <a:gd name="connsiteY418" fmla="*/ 5293503 h 5569131"/>
              <a:gd name="connsiteX419" fmla="*/ 4684125 w 11905195"/>
              <a:gd name="connsiteY419" fmla="*/ 5266609 h 5569131"/>
              <a:gd name="connsiteX420" fmla="*/ 4280713 w 11905195"/>
              <a:gd name="connsiteY420" fmla="*/ 5239715 h 5569131"/>
              <a:gd name="connsiteX421" fmla="*/ 4200030 w 11905195"/>
              <a:gd name="connsiteY421" fmla="*/ 5212821 h 5569131"/>
              <a:gd name="connsiteX422" fmla="*/ 4025219 w 11905195"/>
              <a:gd name="connsiteY422" fmla="*/ 5172480 h 5569131"/>
              <a:gd name="connsiteX423" fmla="*/ 3379760 w 11905195"/>
              <a:gd name="connsiteY423" fmla="*/ 5199374 h 5569131"/>
              <a:gd name="connsiteX424" fmla="*/ 3151160 w 11905195"/>
              <a:gd name="connsiteY424" fmla="*/ 5212821 h 5569131"/>
              <a:gd name="connsiteX425" fmla="*/ 2882219 w 11905195"/>
              <a:gd name="connsiteY425" fmla="*/ 5280056 h 5569131"/>
              <a:gd name="connsiteX426" fmla="*/ 2761195 w 11905195"/>
              <a:gd name="connsiteY426" fmla="*/ 5320398 h 5569131"/>
              <a:gd name="connsiteX427" fmla="*/ 2277101 w 11905195"/>
              <a:gd name="connsiteY427" fmla="*/ 5387633 h 5569131"/>
              <a:gd name="connsiteX428" fmla="*/ 2236760 w 11905195"/>
              <a:gd name="connsiteY428" fmla="*/ 5360739 h 5569131"/>
              <a:gd name="connsiteX429" fmla="*/ 2129183 w 11905195"/>
              <a:gd name="connsiteY429" fmla="*/ 5333845 h 5569131"/>
              <a:gd name="connsiteX430" fmla="*/ 2048501 w 11905195"/>
              <a:gd name="connsiteY430" fmla="*/ 5320398 h 5569131"/>
              <a:gd name="connsiteX431" fmla="*/ 1967819 w 11905195"/>
              <a:gd name="connsiteY431" fmla="*/ 5293503 h 5569131"/>
              <a:gd name="connsiteX432" fmla="*/ 1860242 w 11905195"/>
              <a:gd name="connsiteY432" fmla="*/ 5266609 h 5569131"/>
              <a:gd name="connsiteX433" fmla="*/ 1698878 w 11905195"/>
              <a:gd name="connsiteY433" fmla="*/ 5212821 h 5569131"/>
              <a:gd name="connsiteX434" fmla="*/ 1604748 w 11905195"/>
              <a:gd name="connsiteY434" fmla="*/ 5199374 h 5569131"/>
              <a:gd name="connsiteX435" fmla="*/ 1403042 w 11905195"/>
              <a:gd name="connsiteY435" fmla="*/ 5172480 h 5569131"/>
              <a:gd name="connsiteX436" fmla="*/ 1308913 w 11905195"/>
              <a:gd name="connsiteY436" fmla="*/ 5185927 h 5569131"/>
              <a:gd name="connsiteX437" fmla="*/ 1241678 w 11905195"/>
              <a:gd name="connsiteY437" fmla="*/ 5199374 h 5569131"/>
              <a:gd name="connsiteX438" fmla="*/ 1039972 w 11905195"/>
              <a:gd name="connsiteY438" fmla="*/ 5185927 h 5569131"/>
              <a:gd name="connsiteX439" fmla="*/ 999630 w 11905195"/>
              <a:gd name="connsiteY439" fmla="*/ 5172480 h 5569131"/>
              <a:gd name="connsiteX440" fmla="*/ 945842 w 11905195"/>
              <a:gd name="connsiteY440" fmla="*/ 5145586 h 5569131"/>
              <a:gd name="connsiteX441" fmla="*/ 730689 w 11905195"/>
              <a:gd name="connsiteY441" fmla="*/ 5132139 h 5569131"/>
              <a:gd name="connsiteX442" fmla="*/ 542430 w 11905195"/>
              <a:gd name="connsiteY442" fmla="*/ 5078351 h 5569131"/>
              <a:gd name="connsiteX443" fmla="*/ 502089 w 11905195"/>
              <a:gd name="connsiteY443" fmla="*/ 5064903 h 5569131"/>
              <a:gd name="connsiteX444" fmla="*/ 381066 w 11905195"/>
              <a:gd name="connsiteY444" fmla="*/ 5038009 h 5569131"/>
              <a:gd name="connsiteX445" fmla="*/ 340725 w 11905195"/>
              <a:gd name="connsiteY445" fmla="*/ 5011115 h 5569131"/>
              <a:gd name="connsiteX446" fmla="*/ 273489 w 11905195"/>
              <a:gd name="connsiteY446" fmla="*/ 4943880 h 5569131"/>
              <a:gd name="connsiteX447" fmla="*/ 233148 w 11905195"/>
              <a:gd name="connsiteY447" fmla="*/ 4916986 h 5569131"/>
              <a:gd name="connsiteX448" fmla="*/ 192807 w 11905195"/>
              <a:gd name="connsiteY448" fmla="*/ 4849751 h 5569131"/>
              <a:gd name="connsiteX449" fmla="*/ 179360 w 11905195"/>
              <a:gd name="connsiteY449" fmla="*/ 4809409 h 5569131"/>
              <a:gd name="connsiteX450" fmla="*/ 125572 w 11905195"/>
              <a:gd name="connsiteY450" fmla="*/ 4688386 h 5569131"/>
              <a:gd name="connsiteX451" fmla="*/ 85230 w 11905195"/>
              <a:gd name="connsiteY451" fmla="*/ 4527021 h 5569131"/>
              <a:gd name="connsiteX452" fmla="*/ 58336 w 11905195"/>
              <a:gd name="connsiteY452" fmla="*/ 4392551 h 5569131"/>
              <a:gd name="connsiteX453" fmla="*/ 44889 w 11905195"/>
              <a:gd name="connsiteY453" fmla="*/ 4204292 h 5569131"/>
              <a:gd name="connsiteX454" fmla="*/ 31442 w 11905195"/>
              <a:gd name="connsiteY454" fmla="*/ 4137056 h 5569131"/>
              <a:gd name="connsiteX455" fmla="*/ 4548 w 11905195"/>
              <a:gd name="connsiteY455" fmla="*/ 3935351 h 5569131"/>
              <a:gd name="connsiteX456" fmla="*/ 17995 w 11905195"/>
              <a:gd name="connsiteY456" fmla="*/ 3370574 h 5569131"/>
              <a:gd name="connsiteX457" fmla="*/ 4548 w 11905195"/>
              <a:gd name="connsiteY457" fmla="*/ 3222656 h 5569131"/>
              <a:gd name="connsiteX458" fmla="*/ 58336 w 11905195"/>
              <a:gd name="connsiteY458" fmla="*/ 2778903 h 5569131"/>
              <a:gd name="connsiteX459" fmla="*/ 44889 w 11905195"/>
              <a:gd name="connsiteY459" fmla="*/ 2388939 h 5569131"/>
              <a:gd name="connsiteX460" fmla="*/ 31442 w 11905195"/>
              <a:gd name="connsiteY460" fmla="*/ 2294809 h 5569131"/>
              <a:gd name="connsiteX461" fmla="*/ 44889 w 11905195"/>
              <a:gd name="connsiteY461" fmla="*/ 2079656 h 5569131"/>
              <a:gd name="connsiteX462" fmla="*/ 44889 w 11905195"/>
              <a:gd name="connsiteY462" fmla="*/ 1649351 h 5569131"/>
              <a:gd name="connsiteX463" fmla="*/ 58336 w 11905195"/>
              <a:gd name="connsiteY463" fmla="*/ 1595562 h 5569131"/>
              <a:gd name="connsiteX464" fmla="*/ 85230 w 11905195"/>
              <a:gd name="connsiteY464" fmla="*/ 1407303 h 5569131"/>
              <a:gd name="connsiteX465" fmla="*/ 71783 w 11905195"/>
              <a:gd name="connsiteY465" fmla="*/ 1138362 h 5569131"/>
              <a:gd name="connsiteX466" fmla="*/ 85230 w 11905195"/>
              <a:gd name="connsiteY466" fmla="*/ 976998 h 5569131"/>
              <a:gd name="connsiteX467" fmla="*/ 98678 w 11905195"/>
              <a:gd name="connsiteY467" fmla="*/ 788739 h 5569131"/>
              <a:gd name="connsiteX468" fmla="*/ 58336 w 11905195"/>
              <a:gd name="connsiteY468" fmla="*/ 681162 h 5569131"/>
              <a:gd name="connsiteX469" fmla="*/ 125572 w 11905195"/>
              <a:gd name="connsiteY469" fmla="*/ 385327 h 5569131"/>
              <a:gd name="connsiteX470" fmla="*/ 165913 w 11905195"/>
              <a:gd name="connsiteY470" fmla="*/ 250856 h 5569131"/>
              <a:gd name="connsiteX471" fmla="*/ 300383 w 11905195"/>
              <a:gd name="connsiteY471" fmla="*/ 197068 h 5569131"/>
              <a:gd name="connsiteX472" fmla="*/ 340725 w 11905195"/>
              <a:gd name="connsiteY472" fmla="*/ 183621 h 5569131"/>
              <a:gd name="connsiteX473" fmla="*/ 407960 w 11905195"/>
              <a:gd name="connsiteY473" fmla="*/ 183621 h 556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</a:cxnLst>
            <a:rect l="l" t="t" r="r" b="b"/>
            <a:pathLst>
              <a:path w="11905195" h="5569131">
                <a:moveTo>
                  <a:pt x="407960" y="183621"/>
                </a:moveTo>
                <a:cubicBezTo>
                  <a:pt x="434854" y="188103"/>
                  <a:pt x="462026" y="191153"/>
                  <a:pt x="488642" y="197068"/>
                </a:cubicBezTo>
                <a:cubicBezTo>
                  <a:pt x="502479" y="200143"/>
                  <a:pt x="514809" y="210515"/>
                  <a:pt x="528983" y="210515"/>
                </a:cubicBezTo>
                <a:cubicBezTo>
                  <a:pt x="569573" y="210515"/>
                  <a:pt x="609666" y="201550"/>
                  <a:pt x="650007" y="197068"/>
                </a:cubicBezTo>
                <a:cubicBezTo>
                  <a:pt x="658972" y="183621"/>
                  <a:pt x="671790" y="172059"/>
                  <a:pt x="676901" y="156727"/>
                </a:cubicBezTo>
                <a:cubicBezTo>
                  <a:pt x="685523" y="130861"/>
                  <a:pt x="684433" y="102661"/>
                  <a:pt x="690348" y="76045"/>
                </a:cubicBezTo>
                <a:cubicBezTo>
                  <a:pt x="693423" y="62208"/>
                  <a:pt x="699313" y="49150"/>
                  <a:pt x="703795" y="35703"/>
                </a:cubicBezTo>
                <a:cubicBezTo>
                  <a:pt x="708277" y="71562"/>
                  <a:pt x="710777" y="107725"/>
                  <a:pt x="717242" y="143280"/>
                </a:cubicBezTo>
                <a:cubicBezTo>
                  <a:pt x="719778" y="157226"/>
                  <a:pt x="722826" y="195415"/>
                  <a:pt x="730689" y="183621"/>
                </a:cubicBezTo>
                <a:cubicBezTo>
                  <a:pt x="745813" y="160935"/>
                  <a:pt x="739654" y="129833"/>
                  <a:pt x="744136" y="102939"/>
                </a:cubicBezTo>
                <a:cubicBezTo>
                  <a:pt x="748618" y="134315"/>
                  <a:pt x="747560" y="167000"/>
                  <a:pt x="757583" y="197068"/>
                </a:cubicBezTo>
                <a:cubicBezTo>
                  <a:pt x="761592" y="209096"/>
                  <a:pt x="782394" y="236468"/>
                  <a:pt x="784478" y="223962"/>
                </a:cubicBezTo>
                <a:cubicBezTo>
                  <a:pt x="790419" y="188316"/>
                  <a:pt x="771030" y="152524"/>
                  <a:pt x="771030" y="116386"/>
                </a:cubicBezTo>
                <a:cubicBezTo>
                  <a:pt x="771030" y="97905"/>
                  <a:pt x="780469" y="152133"/>
                  <a:pt x="784478" y="170174"/>
                </a:cubicBezTo>
                <a:cubicBezTo>
                  <a:pt x="789436" y="192485"/>
                  <a:pt x="793443" y="214997"/>
                  <a:pt x="797925" y="237409"/>
                </a:cubicBezTo>
                <a:cubicBezTo>
                  <a:pt x="827601" y="0"/>
                  <a:pt x="795143" y="187949"/>
                  <a:pt x="824819" y="237409"/>
                </a:cubicBezTo>
                <a:cubicBezTo>
                  <a:pt x="833134" y="251267"/>
                  <a:pt x="842748" y="210515"/>
                  <a:pt x="851713" y="197068"/>
                </a:cubicBezTo>
                <a:cubicBezTo>
                  <a:pt x="883587" y="69571"/>
                  <a:pt x="846733" y="181131"/>
                  <a:pt x="878607" y="197068"/>
                </a:cubicBezTo>
                <a:cubicBezTo>
                  <a:pt x="891285" y="203407"/>
                  <a:pt x="887572" y="170174"/>
                  <a:pt x="892054" y="156727"/>
                </a:cubicBezTo>
                <a:cubicBezTo>
                  <a:pt x="901019" y="183621"/>
                  <a:pt x="896269" y="220400"/>
                  <a:pt x="918948" y="237409"/>
                </a:cubicBezTo>
                <a:cubicBezTo>
                  <a:pt x="932851" y="247836"/>
                  <a:pt x="959021" y="157530"/>
                  <a:pt x="959289" y="156727"/>
                </a:cubicBezTo>
                <a:cubicBezTo>
                  <a:pt x="963771" y="170174"/>
                  <a:pt x="968842" y="183439"/>
                  <a:pt x="972736" y="197068"/>
                </a:cubicBezTo>
                <a:cubicBezTo>
                  <a:pt x="977813" y="214838"/>
                  <a:pt x="970806" y="261107"/>
                  <a:pt x="986183" y="250856"/>
                </a:cubicBezTo>
                <a:cubicBezTo>
                  <a:pt x="1009771" y="235131"/>
                  <a:pt x="1013078" y="170174"/>
                  <a:pt x="1013078" y="170174"/>
                </a:cubicBezTo>
                <a:cubicBezTo>
                  <a:pt x="1017560" y="188103"/>
                  <a:pt x="1021448" y="206192"/>
                  <a:pt x="1026525" y="223962"/>
                </a:cubicBezTo>
                <a:cubicBezTo>
                  <a:pt x="1030419" y="237591"/>
                  <a:pt x="1029949" y="274326"/>
                  <a:pt x="1039972" y="264303"/>
                </a:cubicBezTo>
                <a:cubicBezTo>
                  <a:pt x="1060018" y="244257"/>
                  <a:pt x="1075831" y="156727"/>
                  <a:pt x="1066866" y="183621"/>
                </a:cubicBezTo>
                <a:cubicBezTo>
                  <a:pt x="1062384" y="197068"/>
                  <a:pt x="1040741" y="217623"/>
                  <a:pt x="1053419" y="223962"/>
                </a:cubicBezTo>
                <a:cubicBezTo>
                  <a:pt x="1067874" y="231190"/>
                  <a:pt x="1080313" y="206033"/>
                  <a:pt x="1093760" y="197068"/>
                </a:cubicBezTo>
                <a:cubicBezTo>
                  <a:pt x="1132082" y="312035"/>
                  <a:pt x="1117138" y="305881"/>
                  <a:pt x="1134101" y="170174"/>
                </a:cubicBezTo>
                <a:cubicBezTo>
                  <a:pt x="1169617" y="276722"/>
                  <a:pt x="1156334" y="278819"/>
                  <a:pt x="1174442" y="170174"/>
                </a:cubicBezTo>
                <a:cubicBezTo>
                  <a:pt x="1178924" y="183621"/>
                  <a:pt x="1183995" y="196886"/>
                  <a:pt x="1187889" y="210515"/>
                </a:cubicBezTo>
                <a:cubicBezTo>
                  <a:pt x="1192966" y="228285"/>
                  <a:pt x="1183803" y="258459"/>
                  <a:pt x="1201336" y="264303"/>
                </a:cubicBezTo>
                <a:cubicBezTo>
                  <a:pt x="1216668" y="269414"/>
                  <a:pt x="1219265" y="237409"/>
                  <a:pt x="1228230" y="223962"/>
                </a:cubicBezTo>
                <a:cubicBezTo>
                  <a:pt x="1232713" y="237409"/>
                  <a:pt x="1231655" y="274326"/>
                  <a:pt x="1241678" y="264303"/>
                </a:cubicBezTo>
                <a:cubicBezTo>
                  <a:pt x="1261724" y="244258"/>
                  <a:pt x="1268572" y="183621"/>
                  <a:pt x="1268572" y="183621"/>
                </a:cubicBezTo>
                <a:cubicBezTo>
                  <a:pt x="1302371" y="285019"/>
                  <a:pt x="1256778" y="183621"/>
                  <a:pt x="1308913" y="183621"/>
                </a:cubicBezTo>
                <a:cubicBezTo>
                  <a:pt x="1323087" y="183621"/>
                  <a:pt x="1317878" y="210515"/>
                  <a:pt x="1322360" y="223962"/>
                </a:cubicBezTo>
                <a:cubicBezTo>
                  <a:pt x="1335807" y="214997"/>
                  <a:pt x="1353736" y="210515"/>
                  <a:pt x="1362701" y="197068"/>
                </a:cubicBezTo>
                <a:cubicBezTo>
                  <a:pt x="1372952" y="181691"/>
                  <a:pt x="1358615" y="149124"/>
                  <a:pt x="1376148" y="143280"/>
                </a:cubicBezTo>
                <a:cubicBezTo>
                  <a:pt x="1391788" y="138067"/>
                  <a:pt x="1414697" y="218587"/>
                  <a:pt x="1416489" y="223962"/>
                </a:cubicBezTo>
                <a:cubicBezTo>
                  <a:pt x="1420971" y="206033"/>
                  <a:pt x="1413406" y="178439"/>
                  <a:pt x="1429936" y="170174"/>
                </a:cubicBezTo>
                <a:cubicBezTo>
                  <a:pt x="1442614" y="163835"/>
                  <a:pt x="1443383" y="210515"/>
                  <a:pt x="1443383" y="210515"/>
                </a:cubicBezTo>
                <a:cubicBezTo>
                  <a:pt x="1456830" y="219480"/>
                  <a:pt x="1473629" y="224789"/>
                  <a:pt x="1483725" y="237409"/>
                </a:cubicBezTo>
                <a:cubicBezTo>
                  <a:pt x="1492580" y="248478"/>
                  <a:pt x="1485017" y="285044"/>
                  <a:pt x="1497172" y="277751"/>
                </a:cubicBezTo>
                <a:cubicBezTo>
                  <a:pt x="1524889" y="261121"/>
                  <a:pt x="1550960" y="197068"/>
                  <a:pt x="1550960" y="197068"/>
                </a:cubicBezTo>
                <a:cubicBezTo>
                  <a:pt x="1564407" y="210515"/>
                  <a:pt x="1572284" y="237409"/>
                  <a:pt x="1591301" y="237409"/>
                </a:cubicBezTo>
                <a:cubicBezTo>
                  <a:pt x="1627160" y="237409"/>
                  <a:pt x="1582336" y="129833"/>
                  <a:pt x="1618195" y="237409"/>
                </a:cubicBezTo>
                <a:cubicBezTo>
                  <a:pt x="1631642" y="232927"/>
                  <a:pt x="1645375" y="218698"/>
                  <a:pt x="1658536" y="223962"/>
                </a:cubicBezTo>
                <a:cubicBezTo>
                  <a:pt x="1704538" y="242363"/>
                  <a:pt x="1670456" y="309222"/>
                  <a:pt x="1698878" y="223962"/>
                </a:cubicBezTo>
                <a:cubicBezTo>
                  <a:pt x="1712325" y="237409"/>
                  <a:pt x="1720202" y="264303"/>
                  <a:pt x="1739219" y="264303"/>
                </a:cubicBezTo>
                <a:cubicBezTo>
                  <a:pt x="1772795" y="264303"/>
                  <a:pt x="1786059" y="204464"/>
                  <a:pt x="1793007" y="183621"/>
                </a:cubicBezTo>
                <a:cubicBezTo>
                  <a:pt x="1801972" y="197068"/>
                  <a:pt x="1804054" y="220793"/>
                  <a:pt x="1819901" y="223962"/>
                </a:cubicBezTo>
                <a:cubicBezTo>
                  <a:pt x="1835748" y="227131"/>
                  <a:pt x="1847622" y="186972"/>
                  <a:pt x="1860242" y="197068"/>
                </a:cubicBezTo>
                <a:cubicBezTo>
                  <a:pt x="1882379" y="214778"/>
                  <a:pt x="1887136" y="277751"/>
                  <a:pt x="1887136" y="277751"/>
                </a:cubicBezTo>
                <a:cubicBezTo>
                  <a:pt x="1891618" y="264304"/>
                  <a:pt x="1887136" y="241892"/>
                  <a:pt x="1900583" y="237409"/>
                </a:cubicBezTo>
                <a:cubicBezTo>
                  <a:pt x="1912611" y="233400"/>
                  <a:pt x="1918513" y="273268"/>
                  <a:pt x="1927478" y="264303"/>
                </a:cubicBezTo>
                <a:cubicBezTo>
                  <a:pt x="1938612" y="253169"/>
                  <a:pt x="1872311" y="161386"/>
                  <a:pt x="1940925" y="264303"/>
                </a:cubicBezTo>
                <a:cubicBezTo>
                  <a:pt x="1954372" y="255338"/>
                  <a:pt x="1968337" y="227712"/>
                  <a:pt x="1981266" y="237409"/>
                </a:cubicBezTo>
                <a:cubicBezTo>
                  <a:pt x="1999551" y="251123"/>
                  <a:pt x="1978551" y="320807"/>
                  <a:pt x="1994713" y="304645"/>
                </a:cubicBezTo>
                <a:cubicBezTo>
                  <a:pt x="2017125" y="282233"/>
                  <a:pt x="2003678" y="241892"/>
                  <a:pt x="2008160" y="210515"/>
                </a:cubicBezTo>
                <a:cubicBezTo>
                  <a:pt x="2055972" y="353952"/>
                  <a:pt x="2014136" y="282233"/>
                  <a:pt x="2061948" y="210515"/>
                </a:cubicBezTo>
                <a:lnTo>
                  <a:pt x="2088842" y="170174"/>
                </a:lnTo>
                <a:cubicBezTo>
                  <a:pt x="2093324" y="201550"/>
                  <a:pt x="2088115" y="235954"/>
                  <a:pt x="2102289" y="264303"/>
                </a:cubicBezTo>
                <a:cubicBezTo>
                  <a:pt x="2108628" y="276981"/>
                  <a:pt x="2101985" y="227400"/>
                  <a:pt x="2115736" y="223962"/>
                </a:cubicBezTo>
                <a:cubicBezTo>
                  <a:pt x="2131415" y="220042"/>
                  <a:pt x="2142631" y="241891"/>
                  <a:pt x="2156078" y="250856"/>
                </a:cubicBezTo>
                <a:cubicBezTo>
                  <a:pt x="2169525" y="246374"/>
                  <a:pt x="2182245" y="237409"/>
                  <a:pt x="2196419" y="237409"/>
                </a:cubicBezTo>
                <a:cubicBezTo>
                  <a:pt x="2210593" y="237409"/>
                  <a:pt x="2222778" y="253186"/>
                  <a:pt x="2236760" y="250856"/>
                </a:cubicBezTo>
                <a:cubicBezTo>
                  <a:pt x="2252701" y="248199"/>
                  <a:pt x="2263654" y="232927"/>
                  <a:pt x="2277101" y="223962"/>
                </a:cubicBezTo>
                <a:cubicBezTo>
                  <a:pt x="2344620" y="325240"/>
                  <a:pt x="2265342" y="227882"/>
                  <a:pt x="2317442" y="210515"/>
                </a:cubicBezTo>
                <a:cubicBezTo>
                  <a:pt x="2332774" y="205404"/>
                  <a:pt x="2335371" y="237409"/>
                  <a:pt x="2344336" y="250856"/>
                </a:cubicBezTo>
                <a:cubicBezTo>
                  <a:pt x="2348818" y="264303"/>
                  <a:pt x="2344336" y="286716"/>
                  <a:pt x="2357783" y="291198"/>
                </a:cubicBezTo>
                <a:cubicBezTo>
                  <a:pt x="2379934" y="298581"/>
                  <a:pt x="2397178" y="226802"/>
                  <a:pt x="2398125" y="223962"/>
                </a:cubicBezTo>
                <a:cubicBezTo>
                  <a:pt x="2485682" y="282333"/>
                  <a:pt x="2395417" y="240117"/>
                  <a:pt x="2451913" y="183621"/>
                </a:cubicBezTo>
                <a:cubicBezTo>
                  <a:pt x="2461936" y="173598"/>
                  <a:pt x="2459021" y="211284"/>
                  <a:pt x="2465360" y="223962"/>
                </a:cubicBezTo>
                <a:cubicBezTo>
                  <a:pt x="2472588" y="238417"/>
                  <a:pt x="2483289" y="250856"/>
                  <a:pt x="2492254" y="264303"/>
                </a:cubicBezTo>
                <a:cubicBezTo>
                  <a:pt x="2496736" y="250856"/>
                  <a:pt x="2491527" y="223962"/>
                  <a:pt x="2505701" y="223962"/>
                </a:cubicBezTo>
                <a:cubicBezTo>
                  <a:pt x="2519875" y="223962"/>
                  <a:pt x="2504974" y="264303"/>
                  <a:pt x="2519148" y="264303"/>
                </a:cubicBezTo>
                <a:cubicBezTo>
                  <a:pt x="2533322" y="264303"/>
                  <a:pt x="2528113" y="237409"/>
                  <a:pt x="2532595" y="223962"/>
                </a:cubicBezTo>
                <a:cubicBezTo>
                  <a:pt x="2546042" y="228444"/>
                  <a:pt x="2558762" y="237409"/>
                  <a:pt x="2572936" y="237409"/>
                </a:cubicBezTo>
                <a:cubicBezTo>
                  <a:pt x="2616238" y="237409"/>
                  <a:pt x="2619521" y="214598"/>
                  <a:pt x="2640172" y="183621"/>
                </a:cubicBezTo>
                <a:cubicBezTo>
                  <a:pt x="2671548" y="277750"/>
                  <a:pt x="2658101" y="291197"/>
                  <a:pt x="2680513" y="223962"/>
                </a:cubicBezTo>
                <a:cubicBezTo>
                  <a:pt x="2712518" y="319977"/>
                  <a:pt x="2691682" y="328233"/>
                  <a:pt x="2734301" y="264303"/>
                </a:cubicBezTo>
                <a:cubicBezTo>
                  <a:pt x="2765957" y="137678"/>
                  <a:pt x="2725006" y="251894"/>
                  <a:pt x="2774642" y="264303"/>
                </a:cubicBezTo>
                <a:cubicBezTo>
                  <a:pt x="2790683" y="268313"/>
                  <a:pt x="2812840" y="190051"/>
                  <a:pt x="2814983" y="183621"/>
                </a:cubicBezTo>
                <a:cubicBezTo>
                  <a:pt x="2823948" y="192586"/>
                  <a:pt x="2835355" y="199644"/>
                  <a:pt x="2841878" y="210515"/>
                </a:cubicBezTo>
                <a:cubicBezTo>
                  <a:pt x="2864930" y="248934"/>
                  <a:pt x="2845720" y="279672"/>
                  <a:pt x="2868772" y="210515"/>
                </a:cubicBezTo>
                <a:cubicBezTo>
                  <a:pt x="2940489" y="318091"/>
                  <a:pt x="2850843" y="210515"/>
                  <a:pt x="2922560" y="210515"/>
                </a:cubicBezTo>
                <a:cubicBezTo>
                  <a:pt x="2938721" y="210515"/>
                  <a:pt x="2940489" y="237409"/>
                  <a:pt x="2949454" y="250856"/>
                </a:cubicBezTo>
                <a:cubicBezTo>
                  <a:pt x="2958419" y="237409"/>
                  <a:pt x="2960187" y="210515"/>
                  <a:pt x="2976348" y="210515"/>
                </a:cubicBezTo>
                <a:cubicBezTo>
                  <a:pt x="2990522" y="210515"/>
                  <a:pt x="2975621" y="250856"/>
                  <a:pt x="2989795" y="250856"/>
                </a:cubicBezTo>
                <a:cubicBezTo>
                  <a:pt x="3005956" y="250856"/>
                  <a:pt x="3007724" y="223962"/>
                  <a:pt x="3016689" y="210515"/>
                </a:cubicBezTo>
                <a:lnTo>
                  <a:pt x="3057030" y="237409"/>
                </a:lnTo>
                <a:cubicBezTo>
                  <a:pt x="3065995" y="246374"/>
                  <a:pt x="3071625" y="267378"/>
                  <a:pt x="3083925" y="264303"/>
                </a:cubicBezTo>
                <a:cubicBezTo>
                  <a:pt x="3099604" y="260383"/>
                  <a:pt x="3099391" y="235390"/>
                  <a:pt x="3110819" y="223962"/>
                </a:cubicBezTo>
                <a:cubicBezTo>
                  <a:pt x="3122247" y="212534"/>
                  <a:pt x="3137713" y="206033"/>
                  <a:pt x="3151160" y="197068"/>
                </a:cubicBezTo>
                <a:cubicBezTo>
                  <a:pt x="3164607" y="201550"/>
                  <a:pt x="3181478" y="200492"/>
                  <a:pt x="3191501" y="210515"/>
                </a:cubicBezTo>
                <a:cubicBezTo>
                  <a:pt x="3201524" y="220538"/>
                  <a:pt x="3190916" y="252861"/>
                  <a:pt x="3204948" y="250856"/>
                </a:cubicBezTo>
                <a:cubicBezTo>
                  <a:pt x="3236946" y="246285"/>
                  <a:pt x="3285630" y="197068"/>
                  <a:pt x="3285630" y="197068"/>
                </a:cubicBezTo>
                <a:cubicBezTo>
                  <a:pt x="3294676" y="206114"/>
                  <a:pt x="3339296" y="254248"/>
                  <a:pt x="3352866" y="250856"/>
                </a:cubicBezTo>
                <a:cubicBezTo>
                  <a:pt x="3366617" y="247418"/>
                  <a:pt x="3361831" y="223962"/>
                  <a:pt x="3366313" y="210515"/>
                </a:cubicBezTo>
                <a:cubicBezTo>
                  <a:pt x="3375278" y="223962"/>
                  <a:pt x="3377046" y="250856"/>
                  <a:pt x="3393207" y="250856"/>
                </a:cubicBezTo>
                <a:cubicBezTo>
                  <a:pt x="3407381" y="250856"/>
                  <a:pt x="3392480" y="210515"/>
                  <a:pt x="3406654" y="210515"/>
                </a:cubicBezTo>
                <a:cubicBezTo>
                  <a:pt x="3422815" y="210515"/>
                  <a:pt x="3424583" y="237409"/>
                  <a:pt x="3433548" y="250856"/>
                </a:cubicBezTo>
                <a:cubicBezTo>
                  <a:pt x="3555705" y="169418"/>
                  <a:pt x="3384808" y="264303"/>
                  <a:pt x="3514230" y="264303"/>
                </a:cubicBezTo>
                <a:cubicBezTo>
                  <a:pt x="3528404" y="264303"/>
                  <a:pt x="3519815" y="235756"/>
                  <a:pt x="3527678" y="223962"/>
                </a:cubicBezTo>
                <a:cubicBezTo>
                  <a:pt x="3538227" y="208139"/>
                  <a:pt x="3554572" y="197068"/>
                  <a:pt x="3568019" y="183621"/>
                </a:cubicBezTo>
                <a:cubicBezTo>
                  <a:pt x="3603535" y="290169"/>
                  <a:pt x="3590252" y="292266"/>
                  <a:pt x="3608360" y="183621"/>
                </a:cubicBezTo>
                <a:cubicBezTo>
                  <a:pt x="3612842" y="197068"/>
                  <a:pt x="3609129" y="217623"/>
                  <a:pt x="3621807" y="223962"/>
                </a:cubicBezTo>
                <a:cubicBezTo>
                  <a:pt x="3634485" y="230301"/>
                  <a:pt x="3649470" y="204176"/>
                  <a:pt x="3662148" y="210515"/>
                </a:cubicBezTo>
                <a:cubicBezTo>
                  <a:pt x="3674826" y="216854"/>
                  <a:pt x="3671113" y="237409"/>
                  <a:pt x="3675595" y="250856"/>
                </a:cubicBezTo>
                <a:cubicBezTo>
                  <a:pt x="3684560" y="237409"/>
                  <a:pt x="3686328" y="210515"/>
                  <a:pt x="3702489" y="210515"/>
                </a:cubicBezTo>
                <a:cubicBezTo>
                  <a:pt x="3754624" y="210515"/>
                  <a:pt x="3709031" y="311913"/>
                  <a:pt x="3742830" y="210515"/>
                </a:cubicBezTo>
                <a:cubicBezTo>
                  <a:pt x="3751795" y="223962"/>
                  <a:pt x="3753564" y="250856"/>
                  <a:pt x="3769725" y="250856"/>
                </a:cubicBezTo>
                <a:cubicBezTo>
                  <a:pt x="3783899" y="250856"/>
                  <a:pt x="3768998" y="210515"/>
                  <a:pt x="3783172" y="210515"/>
                </a:cubicBezTo>
                <a:cubicBezTo>
                  <a:pt x="3797346" y="210515"/>
                  <a:pt x="3792137" y="237409"/>
                  <a:pt x="3796619" y="250856"/>
                </a:cubicBezTo>
                <a:cubicBezTo>
                  <a:pt x="3801101" y="237409"/>
                  <a:pt x="3795892" y="210515"/>
                  <a:pt x="3810066" y="210515"/>
                </a:cubicBezTo>
                <a:cubicBezTo>
                  <a:pt x="3824240" y="210515"/>
                  <a:pt x="3809339" y="250856"/>
                  <a:pt x="3823513" y="250856"/>
                </a:cubicBezTo>
                <a:cubicBezTo>
                  <a:pt x="3837687" y="250856"/>
                  <a:pt x="3832478" y="223962"/>
                  <a:pt x="3836960" y="210515"/>
                </a:cubicBezTo>
                <a:cubicBezTo>
                  <a:pt x="3845925" y="223962"/>
                  <a:pt x="3847693" y="250856"/>
                  <a:pt x="3863854" y="250856"/>
                </a:cubicBezTo>
                <a:cubicBezTo>
                  <a:pt x="3880015" y="250856"/>
                  <a:pt x="3877819" y="200818"/>
                  <a:pt x="3890748" y="210515"/>
                </a:cubicBezTo>
                <a:cubicBezTo>
                  <a:pt x="3913427" y="227525"/>
                  <a:pt x="3917642" y="291198"/>
                  <a:pt x="3917642" y="291198"/>
                </a:cubicBezTo>
                <a:cubicBezTo>
                  <a:pt x="3922124" y="277751"/>
                  <a:pt x="3917642" y="255338"/>
                  <a:pt x="3931089" y="250856"/>
                </a:cubicBezTo>
                <a:cubicBezTo>
                  <a:pt x="3943117" y="246847"/>
                  <a:pt x="3945683" y="280826"/>
                  <a:pt x="3957983" y="277751"/>
                </a:cubicBezTo>
                <a:cubicBezTo>
                  <a:pt x="3973662" y="273831"/>
                  <a:pt x="3975913" y="250856"/>
                  <a:pt x="3984878" y="237409"/>
                </a:cubicBezTo>
                <a:cubicBezTo>
                  <a:pt x="3989360" y="250856"/>
                  <a:pt x="3984150" y="277751"/>
                  <a:pt x="3998325" y="277751"/>
                </a:cubicBezTo>
                <a:cubicBezTo>
                  <a:pt x="4012500" y="277751"/>
                  <a:pt x="3997597" y="237409"/>
                  <a:pt x="4011772" y="237409"/>
                </a:cubicBezTo>
                <a:cubicBezTo>
                  <a:pt x="4025947" y="237409"/>
                  <a:pt x="4020737" y="264304"/>
                  <a:pt x="4025219" y="277751"/>
                </a:cubicBezTo>
                <a:cubicBezTo>
                  <a:pt x="4065560" y="156727"/>
                  <a:pt x="4038666" y="183620"/>
                  <a:pt x="4065560" y="237409"/>
                </a:cubicBezTo>
                <a:cubicBezTo>
                  <a:pt x="4072788" y="251864"/>
                  <a:pt x="4083489" y="264304"/>
                  <a:pt x="4092454" y="277751"/>
                </a:cubicBezTo>
                <a:cubicBezTo>
                  <a:pt x="4096936" y="259821"/>
                  <a:pt x="4087420" y="223962"/>
                  <a:pt x="4105901" y="223962"/>
                </a:cubicBezTo>
                <a:cubicBezTo>
                  <a:pt x="4161289" y="223962"/>
                  <a:pt x="4110790" y="343768"/>
                  <a:pt x="4146242" y="237409"/>
                </a:cubicBezTo>
                <a:cubicBezTo>
                  <a:pt x="4226442" y="357712"/>
                  <a:pt x="4106064" y="197068"/>
                  <a:pt x="4186583" y="197068"/>
                </a:cubicBezTo>
                <a:cubicBezTo>
                  <a:pt x="4214932" y="197068"/>
                  <a:pt x="4213478" y="277751"/>
                  <a:pt x="4213478" y="277751"/>
                </a:cubicBezTo>
                <a:cubicBezTo>
                  <a:pt x="4217960" y="264304"/>
                  <a:pt x="4213174" y="240847"/>
                  <a:pt x="4226925" y="237409"/>
                </a:cubicBezTo>
                <a:cubicBezTo>
                  <a:pt x="4242604" y="233489"/>
                  <a:pt x="4252811" y="271531"/>
                  <a:pt x="4267266" y="264303"/>
                </a:cubicBezTo>
                <a:cubicBezTo>
                  <a:pt x="4283796" y="256038"/>
                  <a:pt x="4276231" y="228444"/>
                  <a:pt x="4280713" y="210515"/>
                </a:cubicBezTo>
                <a:cubicBezTo>
                  <a:pt x="4314512" y="311913"/>
                  <a:pt x="4268919" y="210515"/>
                  <a:pt x="4321054" y="210515"/>
                </a:cubicBezTo>
                <a:cubicBezTo>
                  <a:pt x="4337215" y="210515"/>
                  <a:pt x="4335328" y="240760"/>
                  <a:pt x="4347948" y="250856"/>
                </a:cubicBezTo>
                <a:cubicBezTo>
                  <a:pt x="4359016" y="259711"/>
                  <a:pt x="4374842" y="259821"/>
                  <a:pt x="4388289" y="264303"/>
                </a:cubicBezTo>
                <a:cubicBezTo>
                  <a:pt x="4454782" y="164563"/>
                  <a:pt x="4378207" y="250856"/>
                  <a:pt x="4442078" y="250856"/>
                </a:cubicBezTo>
                <a:cubicBezTo>
                  <a:pt x="4458239" y="250856"/>
                  <a:pt x="4468972" y="232927"/>
                  <a:pt x="4482419" y="223962"/>
                </a:cubicBezTo>
                <a:cubicBezTo>
                  <a:pt x="4514987" y="321665"/>
                  <a:pt x="4473909" y="220671"/>
                  <a:pt x="4509313" y="197068"/>
                </a:cubicBezTo>
                <a:cubicBezTo>
                  <a:pt x="4522760" y="188103"/>
                  <a:pt x="4523587" y="227313"/>
                  <a:pt x="4536207" y="237409"/>
                </a:cubicBezTo>
                <a:cubicBezTo>
                  <a:pt x="4547275" y="246264"/>
                  <a:pt x="4563101" y="246374"/>
                  <a:pt x="4576548" y="250856"/>
                </a:cubicBezTo>
                <a:cubicBezTo>
                  <a:pt x="4589995" y="246374"/>
                  <a:pt x="4604211" y="231070"/>
                  <a:pt x="4616889" y="237409"/>
                </a:cubicBezTo>
                <a:cubicBezTo>
                  <a:pt x="4629567" y="243748"/>
                  <a:pt x="4620313" y="287774"/>
                  <a:pt x="4630336" y="277751"/>
                </a:cubicBezTo>
                <a:cubicBezTo>
                  <a:pt x="4650382" y="257705"/>
                  <a:pt x="4657230" y="197068"/>
                  <a:pt x="4657230" y="197068"/>
                </a:cubicBezTo>
                <a:cubicBezTo>
                  <a:pt x="4689969" y="295284"/>
                  <a:pt x="4677249" y="305254"/>
                  <a:pt x="4697572" y="223962"/>
                </a:cubicBezTo>
                <a:cubicBezTo>
                  <a:pt x="4711019" y="232927"/>
                  <a:pt x="4722066" y="254025"/>
                  <a:pt x="4737913" y="250856"/>
                </a:cubicBezTo>
                <a:cubicBezTo>
                  <a:pt x="4786789" y="241081"/>
                  <a:pt x="4747312" y="158031"/>
                  <a:pt x="4778254" y="250856"/>
                </a:cubicBezTo>
                <a:cubicBezTo>
                  <a:pt x="4805148" y="170174"/>
                  <a:pt x="4778254" y="223962"/>
                  <a:pt x="4805148" y="250856"/>
                </a:cubicBezTo>
                <a:cubicBezTo>
                  <a:pt x="4815171" y="260879"/>
                  <a:pt x="4832042" y="259821"/>
                  <a:pt x="4845489" y="264303"/>
                </a:cubicBezTo>
                <a:cubicBezTo>
                  <a:pt x="4849971" y="241891"/>
                  <a:pt x="4842775" y="213229"/>
                  <a:pt x="4858936" y="197068"/>
                </a:cubicBezTo>
                <a:cubicBezTo>
                  <a:pt x="4868959" y="187045"/>
                  <a:pt x="4858209" y="237409"/>
                  <a:pt x="4872383" y="237409"/>
                </a:cubicBezTo>
                <a:cubicBezTo>
                  <a:pt x="4886557" y="237409"/>
                  <a:pt x="4881348" y="210515"/>
                  <a:pt x="4885830" y="197068"/>
                </a:cubicBezTo>
                <a:cubicBezTo>
                  <a:pt x="4890313" y="210515"/>
                  <a:pt x="4885831" y="241891"/>
                  <a:pt x="4899278" y="237409"/>
                </a:cubicBezTo>
                <a:cubicBezTo>
                  <a:pt x="4918295" y="231070"/>
                  <a:pt x="4908243" y="174656"/>
                  <a:pt x="4926172" y="183621"/>
                </a:cubicBezTo>
                <a:cubicBezTo>
                  <a:pt x="4951528" y="196299"/>
                  <a:pt x="4953066" y="264303"/>
                  <a:pt x="4953066" y="264303"/>
                </a:cubicBezTo>
                <a:cubicBezTo>
                  <a:pt x="4957548" y="241891"/>
                  <a:pt x="4948229" y="210781"/>
                  <a:pt x="4966513" y="197068"/>
                </a:cubicBezTo>
                <a:cubicBezTo>
                  <a:pt x="4998952" y="172738"/>
                  <a:pt x="5019017" y="260452"/>
                  <a:pt x="5020301" y="264303"/>
                </a:cubicBezTo>
                <a:cubicBezTo>
                  <a:pt x="5024783" y="241891"/>
                  <a:pt x="5017587" y="213229"/>
                  <a:pt x="5033748" y="197068"/>
                </a:cubicBezTo>
                <a:cubicBezTo>
                  <a:pt x="5043771" y="187045"/>
                  <a:pt x="5033021" y="237409"/>
                  <a:pt x="5047195" y="237409"/>
                </a:cubicBezTo>
                <a:cubicBezTo>
                  <a:pt x="5063356" y="237409"/>
                  <a:pt x="5065124" y="210515"/>
                  <a:pt x="5074089" y="197068"/>
                </a:cubicBezTo>
                <a:cubicBezTo>
                  <a:pt x="5117755" y="262567"/>
                  <a:pt x="5088058" y="241020"/>
                  <a:pt x="5114430" y="197068"/>
                </a:cubicBezTo>
                <a:cubicBezTo>
                  <a:pt x="5120953" y="186197"/>
                  <a:pt x="5132360" y="179139"/>
                  <a:pt x="5141325" y="170174"/>
                </a:cubicBezTo>
                <a:cubicBezTo>
                  <a:pt x="5173330" y="266188"/>
                  <a:pt x="5152494" y="274444"/>
                  <a:pt x="5195113" y="210515"/>
                </a:cubicBezTo>
                <a:cubicBezTo>
                  <a:pt x="5258184" y="305122"/>
                  <a:pt x="5185605" y="216854"/>
                  <a:pt x="5235454" y="183621"/>
                </a:cubicBezTo>
                <a:cubicBezTo>
                  <a:pt x="5248901" y="174656"/>
                  <a:pt x="5253383" y="210515"/>
                  <a:pt x="5262348" y="223962"/>
                </a:cubicBezTo>
                <a:cubicBezTo>
                  <a:pt x="5266830" y="210515"/>
                  <a:pt x="5261621" y="183621"/>
                  <a:pt x="5275795" y="183621"/>
                </a:cubicBezTo>
                <a:cubicBezTo>
                  <a:pt x="5293173" y="183621"/>
                  <a:pt x="5312820" y="254355"/>
                  <a:pt x="5316136" y="264303"/>
                </a:cubicBezTo>
                <a:cubicBezTo>
                  <a:pt x="5349935" y="162906"/>
                  <a:pt x="5300411" y="268234"/>
                  <a:pt x="5369925" y="250856"/>
                </a:cubicBezTo>
                <a:cubicBezTo>
                  <a:pt x="5383676" y="247418"/>
                  <a:pt x="5378890" y="223962"/>
                  <a:pt x="5383372" y="210515"/>
                </a:cubicBezTo>
                <a:cubicBezTo>
                  <a:pt x="5392337" y="223962"/>
                  <a:pt x="5394419" y="247687"/>
                  <a:pt x="5410266" y="250856"/>
                </a:cubicBezTo>
                <a:cubicBezTo>
                  <a:pt x="5478538" y="264510"/>
                  <a:pt x="5431343" y="166171"/>
                  <a:pt x="5464054" y="264303"/>
                </a:cubicBezTo>
                <a:cubicBezTo>
                  <a:pt x="5468536" y="250856"/>
                  <a:pt x="5473607" y="237591"/>
                  <a:pt x="5477501" y="223962"/>
                </a:cubicBezTo>
                <a:cubicBezTo>
                  <a:pt x="5482578" y="206192"/>
                  <a:pt x="5474418" y="178439"/>
                  <a:pt x="5490948" y="170174"/>
                </a:cubicBezTo>
                <a:cubicBezTo>
                  <a:pt x="5503626" y="163835"/>
                  <a:pt x="5499913" y="197068"/>
                  <a:pt x="5504395" y="210515"/>
                </a:cubicBezTo>
                <a:cubicBezTo>
                  <a:pt x="5508877" y="197068"/>
                  <a:pt x="5503668" y="170174"/>
                  <a:pt x="5517842" y="170174"/>
                </a:cubicBezTo>
                <a:cubicBezTo>
                  <a:pt x="5535220" y="170174"/>
                  <a:pt x="5554867" y="240908"/>
                  <a:pt x="5558183" y="250856"/>
                </a:cubicBezTo>
                <a:cubicBezTo>
                  <a:pt x="5562665" y="232927"/>
                  <a:pt x="5555100" y="205333"/>
                  <a:pt x="5571630" y="197068"/>
                </a:cubicBezTo>
                <a:cubicBezTo>
                  <a:pt x="5584308" y="190729"/>
                  <a:pt x="5570904" y="237409"/>
                  <a:pt x="5585078" y="237409"/>
                </a:cubicBezTo>
                <a:cubicBezTo>
                  <a:pt x="5601239" y="237409"/>
                  <a:pt x="5603007" y="210515"/>
                  <a:pt x="5611972" y="197068"/>
                </a:cubicBezTo>
                <a:cubicBezTo>
                  <a:pt x="5616454" y="210515"/>
                  <a:pt x="5611245" y="237409"/>
                  <a:pt x="5625419" y="237409"/>
                </a:cubicBezTo>
                <a:cubicBezTo>
                  <a:pt x="5639593" y="237409"/>
                  <a:pt x="5624692" y="197068"/>
                  <a:pt x="5638866" y="197068"/>
                </a:cubicBezTo>
                <a:cubicBezTo>
                  <a:pt x="5653040" y="197068"/>
                  <a:pt x="5647831" y="223962"/>
                  <a:pt x="5652313" y="237409"/>
                </a:cubicBezTo>
                <a:cubicBezTo>
                  <a:pt x="5661278" y="223962"/>
                  <a:pt x="5663046" y="197068"/>
                  <a:pt x="5679207" y="197068"/>
                </a:cubicBezTo>
                <a:cubicBezTo>
                  <a:pt x="5693381" y="197068"/>
                  <a:pt x="5678480" y="237409"/>
                  <a:pt x="5692654" y="237409"/>
                </a:cubicBezTo>
                <a:cubicBezTo>
                  <a:pt x="5708815" y="237409"/>
                  <a:pt x="5710583" y="210515"/>
                  <a:pt x="5719548" y="197068"/>
                </a:cubicBezTo>
                <a:cubicBezTo>
                  <a:pt x="5728513" y="223962"/>
                  <a:pt x="5730717" y="301339"/>
                  <a:pt x="5746442" y="277751"/>
                </a:cubicBezTo>
                <a:lnTo>
                  <a:pt x="5800230" y="197068"/>
                </a:lnTo>
                <a:cubicBezTo>
                  <a:pt x="5883990" y="280825"/>
                  <a:pt x="5770745" y="183621"/>
                  <a:pt x="5840572" y="183621"/>
                </a:cubicBezTo>
                <a:cubicBezTo>
                  <a:pt x="5854746" y="183621"/>
                  <a:pt x="5843996" y="213939"/>
                  <a:pt x="5854019" y="223962"/>
                </a:cubicBezTo>
                <a:cubicBezTo>
                  <a:pt x="5864042" y="233985"/>
                  <a:pt x="5880913" y="232927"/>
                  <a:pt x="5894360" y="237409"/>
                </a:cubicBezTo>
                <a:cubicBezTo>
                  <a:pt x="5903325" y="255339"/>
                  <a:pt x="5903324" y="282233"/>
                  <a:pt x="5921254" y="291198"/>
                </a:cubicBezTo>
                <a:cubicBezTo>
                  <a:pt x="5932594" y="296868"/>
                  <a:pt x="5942478" y="275643"/>
                  <a:pt x="5948148" y="264303"/>
                </a:cubicBezTo>
                <a:cubicBezTo>
                  <a:pt x="5956413" y="247773"/>
                  <a:pt x="5957113" y="228444"/>
                  <a:pt x="5961595" y="210515"/>
                </a:cubicBezTo>
                <a:cubicBezTo>
                  <a:pt x="5988541" y="318299"/>
                  <a:pt x="5961481" y="250970"/>
                  <a:pt x="5988489" y="223962"/>
                </a:cubicBezTo>
                <a:cubicBezTo>
                  <a:pt x="5998512" y="213939"/>
                  <a:pt x="6015383" y="214997"/>
                  <a:pt x="6028830" y="210515"/>
                </a:cubicBezTo>
                <a:cubicBezTo>
                  <a:pt x="6033313" y="223962"/>
                  <a:pt x="6028104" y="250856"/>
                  <a:pt x="6042278" y="250856"/>
                </a:cubicBezTo>
                <a:cubicBezTo>
                  <a:pt x="6056452" y="250856"/>
                  <a:pt x="6041551" y="210515"/>
                  <a:pt x="6055725" y="210515"/>
                </a:cubicBezTo>
                <a:cubicBezTo>
                  <a:pt x="6069899" y="210515"/>
                  <a:pt x="6064690" y="237409"/>
                  <a:pt x="6069172" y="250856"/>
                </a:cubicBezTo>
                <a:cubicBezTo>
                  <a:pt x="6073654" y="232927"/>
                  <a:pt x="6065086" y="202912"/>
                  <a:pt x="6082619" y="197068"/>
                </a:cubicBezTo>
                <a:cubicBezTo>
                  <a:pt x="6097951" y="191957"/>
                  <a:pt x="6093352" y="237409"/>
                  <a:pt x="6109513" y="237409"/>
                </a:cubicBezTo>
                <a:cubicBezTo>
                  <a:pt x="6123687" y="237409"/>
                  <a:pt x="6118478" y="210515"/>
                  <a:pt x="6122960" y="197068"/>
                </a:cubicBezTo>
                <a:cubicBezTo>
                  <a:pt x="6136407" y="210515"/>
                  <a:pt x="6144284" y="237409"/>
                  <a:pt x="6163301" y="237409"/>
                </a:cubicBezTo>
                <a:cubicBezTo>
                  <a:pt x="6235018" y="237409"/>
                  <a:pt x="6145372" y="129833"/>
                  <a:pt x="6217089" y="237409"/>
                </a:cubicBezTo>
                <a:cubicBezTo>
                  <a:pt x="6221571" y="223962"/>
                  <a:pt x="6216362" y="197068"/>
                  <a:pt x="6230536" y="197068"/>
                </a:cubicBezTo>
                <a:cubicBezTo>
                  <a:pt x="6247914" y="197068"/>
                  <a:pt x="6267562" y="267804"/>
                  <a:pt x="6270878" y="277751"/>
                </a:cubicBezTo>
                <a:cubicBezTo>
                  <a:pt x="6275360" y="259821"/>
                  <a:pt x="6267795" y="232228"/>
                  <a:pt x="6284325" y="223962"/>
                </a:cubicBezTo>
                <a:cubicBezTo>
                  <a:pt x="6297003" y="217623"/>
                  <a:pt x="6287749" y="274326"/>
                  <a:pt x="6297772" y="264303"/>
                </a:cubicBezTo>
                <a:cubicBezTo>
                  <a:pt x="6317818" y="244257"/>
                  <a:pt x="6324666" y="183621"/>
                  <a:pt x="6324666" y="183621"/>
                </a:cubicBezTo>
                <a:cubicBezTo>
                  <a:pt x="6401740" y="299233"/>
                  <a:pt x="6309334" y="183621"/>
                  <a:pt x="6365007" y="183621"/>
                </a:cubicBezTo>
                <a:cubicBezTo>
                  <a:pt x="6381168" y="183621"/>
                  <a:pt x="6378454" y="214997"/>
                  <a:pt x="6391901" y="223962"/>
                </a:cubicBezTo>
                <a:cubicBezTo>
                  <a:pt x="6407278" y="234213"/>
                  <a:pt x="6427919" y="232332"/>
                  <a:pt x="6445689" y="237409"/>
                </a:cubicBezTo>
                <a:cubicBezTo>
                  <a:pt x="6459318" y="241303"/>
                  <a:pt x="6472583" y="246374"/>
                  <a:pt x="6486030" y="250856"/>
                </a:cubicBezTo>
                <a:cubicBezTo>
                  <a:pt x="6492204" y="232335"/>
                  <a:pt x="6501805" y="176018"/>
                  <a:pt x="6539819" y="183621"/>
                </a:cubicBezTo>
                <a:cubicBezTo>
                  <a:pt x="6555666" y="186790"/>
                  <a:pt x="6557748" y="210515"/>
                  <a:pt x="6566713" y="223962"/>
                </a:cubicBezTo>
                <a:cubicBezTo>
                  <a:pt x="6589361" y="314554"/>
                  <a:pt x="6570959" y="276807"/>
                  <a:pt x="6593607" y="223962"/>
                </a:cubicBezTo>
                <a:cubicBezTo>
                  <a:pt x="6599973" y="209107"/>
                  <a:pt x="6611536" y="197068"/>
                  <a:pt x="6620501" y="183621"/>
                </a:cubicBezTo>
                <a:cubicBezTo>
                  <a:pt x="6624983" y="197068"/>
                  <a:pt x="6619774" y="223962"/>
                  <a:pt x="6633948" y="223962"/>
                </a:cubicBezTo>
                <a:cubicBezTo>
                  <a:pt x="6648122" y="223962"/>
                  <a:pt x="6633948" y="179139"/>
                  <a:pt x="6647395" y="183621"/>
                </a:cubicBezTo>
                <a:cubicBezTo>
                  <a:pt x="6666412" y="189960"/>
                  <a:pt x="6665324" y="219480"/>
                  <a:pt x="6674289" y="237409"/>
                </a:cubicBezTo>
                <a:cubicBezTo>
                  <a:pt x="6678771" y="223962"/>
                  <a:pt x="6674289" y="201550"/>
                  <a:pt x="6687736" y="197068"/>
                </a:cubicBezTo>
                <a:cubicBezTo>
                  <a:pt x="6755890" y="174350"/>
                  <a:pt x="6755795" y="212984"/>
                  <a:pt x="6768419" y="250856"/>
                </a:cubicBezTo>
                <a:cubicBezTo>
                  <a:pt x="6772901" y="232927"/>
                  <a:pt x="6765336" y="205333"/>
                  <a:pt x="6781866" y="197068"/>
                </a:cubicBezTo>
                <a:cubicBezTo>
                  <a:pt x="6794544" y="190729"/>
                  <a:pt x="6781139" y="237409"/>
                  <a:pt x="6795313" y="237409"/>
                </a:cubicBezTo>
                <a:cubicBezTo>
                  <a:pt x="6809487" y="237409"/>
                  <a:pt x="6804278" y="210515"/>
                  <a:pt x="6808760" y="197068"/>
                </a:cubicBezTo>
                <a:cubicBezTo>
                  <a:pt x="6876766" y="299078"/>
                  <a:pt x="6801381" y="208998"/>
                  <a:pt x="6849101" y="197068"/>
                </a:cubicBezTo>
                <a:cubicBezTo>
                  <a:pt x="6864780" y="193148"/>
                  <a:pt x="6875995" y="214997"/>
                  <a:pt x="6889442" y="223962"/>
                </a:cubicBezTo>
                <a:cubicBezTo>
                  <a:pt x="6923241" y="122564"/>
                  <a:pt x="6877648" y="223962"/>
                  <a:pt x="6929783" y="223962"/>
                </a:cubicBezTo>
                <a:cubicBezTo>
                  <a:pt x="6943957" y="223962"/>
                  <a:pt x="6938748" y="197068"/>
                  <a:pt x="6943230" y="183621"/>
                </a:cubicBezTo>
                <a:cubicBezTo>
                  <a:pt x="6956677" y="192586"/>
                  <a:pt x="6967630" y="213172"/>
                  <a:pt x="6983572" y="210515"/>
                </a:cubicBezTo>
                <a:cubicBezTo>
                  <a:pt x="7047189" y="199912"/>
                  <a:pt x="7008021" y="122497"/>
                  <a:pt x="7037360" y="210515"/>
                </a:cubicBezTo>
                <a:cubicBezTo>
                  <a:pt x="7050807" y="206033"/>
                  <a:pt x="7067678" y="207091"/>
                  <a:pt x="7077701" y="197068"/>
                </a:cubicBezTo>
                <a:cubicBezTo>
                  <a:pt x="7111105" y="163664"/>
                  <a:pt x="7066358" y="119542"/>
                  <a:pt x="7118042" y="197068"/>
                </a:cubicBezTo>
                <a:cubicBezTo>
                  <a:pt x="7131489" y="183621"/>
                  <a:pt x="7139735" y="160456"/>
                  <a:pt x="7158383" y="156727"/>
                </a:cubicBezTo>
                <a:cubicBezTo>
                  <a:pt x="7170815" y="154241"/>
                  <a:pt x="7173938" y="177951"/>
                  <a:pt x="7185278" y="183621"/>
                </a:cubicBezTo>
                <a:cubicBezTo>
                  <a:pt x="7201808" y="191886"/>
                  <a:pt x="7221137" y="192586"/>
                  <a:pt x="7239066" y="197068"/>
                </a:cubicBezTo>
                <a:cubicBezTo>
                  <a:pt x="7269925" y="73634"/>
                  <a:pt x="7235951" y="168617"/>
                  <a:pt x="7265960" y="183621"/>
                </a:cubicBezTo>
                <a:cubicBezTo>
                  <a:pt x="7278638" y="189960"/>
                  <a:pt x="7292854" y="174656"/>
                  <a:pt x="7306301" y="170174"/>
                </a:cubicBezTo>
                <a:cubicBezTo>
                  <a:pt x="7315266" y="188103"/>
                  <a:pt x="7315266" y="232927"/>
                  <a:pt x="7333195" y="223962"/>
                </a:cubicBezTo>
                <a:cubicBezTo>
                  <a:pt x="7358551" y="211284"/>
                  <a:pt x="7360089" y="143280"/>
                  <a:pt x="7360089" y="143280"/>
                </a:cubicBezTo>
                <a:cubicBezTo>
                  <a:pt x="7369054" y="156727"/>
                  <a:pt x="7381308" y="168489"/>
                  <a:pt x="7386983" y="183621"/>
                </a:cubicBezTo>
                <a:cubicBezTo>
                  <a:pt x="7409892" y="244711"/>
                  <a:pt x="7389058" y="284969"/>
                  <a:pt x="7413878" y="210515"/>
                </a:cubicBezTo>
                <a:cubicBezTo>
                  <a:pt x="7447677" y="311913"/>
                  <a:pt x="7402084" y="210515"/>
                  <a:pt x="7454219" y="210515"/>
                </a:cubicBezTo>
                <a:cubicBezTo>
                  <a:pt x="7470380" y="210515"/>
                  <a:pt x="7472148" y="237409"/>
                  <a:pt x="7481113" y="250856"/>
                </a:cubicBezTo>
                <a:cubicBezTo>
                  <a:pt x="7558187" y="135244"/>
                  <a:pt x="7465781" y="250856"/>
                  <a:pt x="7521454" y="250856"/>
                </a:cubicBezTo>
                <a:cubicBezTo>
                  <a:pt x="7538710" y="250856"/>
                  <a:pt x="7580576" y="182343"/>
                  <a:pt x="7588689" y="170174"/>
                </a:cubicBezTo>
                <a:cubicBezTo>
                  <a:pt x="7631920" y="235021"/>
                  <a:pt x="7596856" y="210994"/>
                  <a:pt x="7642478" y="183621"/>
                </a:cubicBezTo>
                <a:cubicBezTo>
                  <a:pt x="7654632" y="176328"/>
                  <a:pt x="7669372" y="174656"/>
                  <a:pt x="7682819" y="170174"/>
                </a:cubicBezTo>
                <a:cubicBezTo>
                  <a:pt x="7776698" y="264053"/>
                  <a:pt x="7684712" y="196122"/>
                  <a:pt x="7736607" y="170174"/>
                </a:cubicBezTo>
                <a:cubicBezTo>
                  <a:pt x="7752514" y="162221"/>
                  <a:pt x="7810495" y="205986"/>
                  <a:pt x="7817289" y="210515"/>
                </a:cubicBezTo>
                <a:cubicBezTo>
                  <a:pt x="7882822" y="112215"/>
                  <a:pt x="7812079" y="195332"/>
                  <a:pt x="7857630" y="210515"/>
                </a:cubicBezTo>
                <a:cubicBezTo>
                  <a:pt x="7869658" y="214524"/>
                  <a:pt x="7875560" y="192586"/>
                  <a:pt x="7884525" y="183621"/>
                </a:cubicBezTo>
                <a:cubicBezTo>
                  <a:pt x="7915467" y="90796"/>
                  <a:pt x="7875990" y="173846"/>
                  <a:pt x="7924866" y="183621"/>
                </a:cubicBezTo>
                <a:cubicBezTo>
                  <a:pt x="7940713" y="186790"/>
                  <a:pt x="7951760" y="165692"/>
                  <a:pt x="7965207" y="156727"/>
                </a:cubicBezTo>
                <a:cubicBezTo>
                  <a:pt x="7978654" y="161209"/>
                  <a:pt x="7995525" y="160151"/>
                  <a:pt x="8005548" y="170174"/>
                </a:cubicBezTo>
                <a:cubicBezTo>
                  <a:pt x="8032442" y="197068"/>
                  <a:pt x="8005548" y="250856"/>
                  <a:pt x="8032442" y="170174"/>
                </a:cubicBezTo>
                <a:cubicBezTo>
                  <a:pt x="8041407" y="183621"/>
                  <a:pt x="8044004" y="215626"/>
                  <a:pt x="8059336" y="210515"/>
                </a:cubicBezTo>
                <a:cubicBezTo>
                  <a:pt x="8106417" y="194821"/>
                  <a:pt x="8033310" y="77784"/>
                  <a:pt x="8099678" y="210515"/>
                </a:cubicBezTo>
                <a:cubicBezTo>
                  <a:pt x="8131318" y="189422"/>
                  <a:pt x="8148720" y="159891"/>
                  <a:pt x="8180360" y="210515"/>
                </a:cubicBezTo>
                <a:cubicBezTo>
                  <a:pt x="8195385" y="234555"/>
                  <a:pt x="8207254" y="291198"/>
                  <a:pt x="8207254" y="291198"/>
                </a:cubicBezTo>
                <a:cubicBezTo>
                  <a:pt x="8211736" y="264304"/>
                  <a:pt x="8201422" y="229795"/>
                  <a:pt x="8220701" y="210515"/>
                </a:cubicBezTo>
                <a:cubicBezTo>
                  <a:pt x="8233769" y="197447"/>
                  <a:pt x="8257959" y="232227"/>
                  <a:pt x="8274489" y="223962"/>
                </a:cubicBezTo>
                <a:cubicBezTo>
                  <a:pt x="8292418" y="214997"/>
                  <a:pt x="8292418" y="188103"/>
                  <a:pt x="8301383" y="170174"/>
                </a:cubicBezTo>
                <a:cubicBezTo>
                  <a:pt x="8335182" y="271572"/>
                  <a:pt x="8289589" y="170174"/>
                  <a:pt x="8341725" y="170174"/>
                </a:cubicBezTo>
                <a:cubicBezTo>
                  <a:pt x="8357886" y="170174"/>
                  <a:pt x="8359654" y="197068"/>
                  <a:pt x="8368619" y="210515"/>
                </a:cubicBezTo>
                <a:cubicBezTo>
                  <a:pt x="8373101" y="192586"/>
                  <a:pt x="8364137" y="161209"/>
                  <a:pt x="8382066" y="156727"/>
                </a:cubicBezTo>
                <a:cubicBezTo>
                  <a:pt x="8413059" y="148979"/>
                  <a:pt x="8430831" y="222341"/>
                  <a:pt x="8435854" y="237409"/>
                </a:cubicBezTo>
                <a:cubicBezTo>
                  <a:pt x="8440336" y="214997"/>
                  <a:pt x="8430284" y="182852"/>
                  <a:pt x="8449301" y="170174"/>
                </a:cubicBezTo>
                <a:cubicBezTo>
                  <a:pt x="8462748" y="161209"/>
                  <a:pt x="8460034" y="210515"/>
                  <a:pt x="8476195" y="210515"/>
                </a:cubicBezTo>
                <a:cubicBezTo>
                  <a:pt x="8492356" y="210515"/>
                  <a:pt x="8494124" y="183621"/>
                  <a:pt x="8503089" y="170174"/>
                </a:cubicBezTo>
                <a:cubicBezTo>
                  <a:pt x="8516536" y="174656"/>
                  <a:pt x="8532362" y="174766"/>
                  <a:pt x="8543430" y="183621"/>
                </a:cubicBezTo>
                <a:cubicBezTo>
                  <a:pt x="8584590" y="216549"/>
                  <a:pt x="8559599" y="256140"/>
                  <a:pt x="8583772" y="183621"/>
                </a:cubicBezTo>
                <a:cubicBezTo>
                  <a:pt x="8588254" y="197068"/>
                  <a:pt x="8583045" y="223962"/>
                  <a:pt x="8597219" y="223962"/>
                </a:cubicBezTo>
                <a:cubicBezTo>
                  <a:pt x="8611393" y="223962"/>
                  <a:pt x="8596492" y="183621"/>
                  <a:pt x="8610666" y="183621"/>
                </a:cubicBezTo>
                <a:cubicBezTo>
                  <a:pt x="8624840" y="183621"/>
                  <a:pt x="8619631" y="210515"/>
                  <a:pt x="8624113" y="223962"/>
                </a:cubicBezTo>
                <a:cubicBezTo>
                  <a:pt x="8662069" y="110093"/>
                  <a:pt x="8607580" y="238181"/>
                  <a:pt x="8664454" y="223962"/>
                </a:cubicBezTo>
                <a:cubicBezTo>
                  <a:pt x="8683901" y="219100"/>
                  <a:pt x="8682383" y="188103"/>
                  <a:pt x="8691348" y="170174"/>
                </a:cubicBezTo>
                <a:cubicBezTo>
                  <a:pt x="8724448" y="269475"/>
                  <a:pt x="8676177" y="169484"/>
                  <a:pt x="8745136" y="197068"/>
                </a:cubicBezTo>
                <a:cubicBezTo>
                  <a:pt x="8760141" y="203070"/>
                  <a:pt x="8763065" y="223962"/>
                  <a:pt x="8772030" y="237409"/>
                </a:cubicBezTo>
                <a:cubicBezTo>
                  <a:pt x="8776513" y="219480"/>
                  <a:pt x="8768948" y="191886"/>
                  <a:pt x="8785478" y="183621"/>
                </a:cubicBezTo>
                <a:cubicBezTo>
                  <a:pt x="8798156" y="177282"/>
                  <a:pt x="8784751" y="223962"/>
                  <a:pt x="8798925" y="223962"/>
                </a:cubicBezTo>
                <a:cubicBezTo>
                  <a:pt x="8817942" y="223962"/>
                  <a:pt x="8825819" y="197068"/>
                  <a:pt x="8839266" y="183621"/>
                </a:cubicBezTo>
                <a:cubicBezTo>
                  <a:pt x="8848231" y="197068"/>
                  <a:pt x="8853231" y="233659"/>
                  <a:pt x="8866160" y="223962"/>
                </a:cubicBezTo>
                <a:cubicBezTo>
                  <a:pt x="8888839" y="206953"/>
                  <a:pt x="8893054" y="143280"/>
                  <a:pt x="8893054" y="143280"/>
                </a:cubicBezTo>
                <a:cubicBezTo>
                  <a:pt x="8897536" y="161209"/>
                  <a:pt x="8899221" y="180081"/>
                  <a:pt x="8906501" y="197068"/>
                </a:cubicBezTo>
                <a:cubicBezTo>
                  <a:pt x="8912867" y="211923"/>
                  <a:pt x="8918063" y="242520"/>
                  <a:pt x="8933395" y="237409"/>
                </a:cubicBezTo>
                <a:cubicBezTo>
                  <a:pt x="8950928" y="231565"/>
                  <a:pt x="8942360" y="201550"/>
                  <a:pt x="8946842" y="183621"/>
                </a:cubicBezTo>
                <a:cubicBezTo>
                  <a:pt x="9014848" y="285631"/>
                  <a:pt x="8939463" y="195551"/>
                  <a:pt x="8987183" y="183621"/>
                </a:cubicBezTo>
                <a:cubicBezTo>
                  <a:pt x="9002862" y="179701"/>
                  <a:pt x="9014078" y="201550"/>
                  <a:pt x="9027525" y="210515"/>
                </a:cubicBezTo>
                <a:cubicBezTo>
                  <a:pt x="9036490" y="197068"/>
                  <a:pt x="9039087" y="165063"/>
                  <a:pt x="9054419" y="170174"/>
                </a:cubicBezTo>
                <a:cubicBezTo>
                  <a:pt x="9089877" y="181993"/>
                  <a:pt x="9047777" y="284230"/>
                  <a:pt x="9081313" y="183621"/>
                </a:cubicBezTo>
                <a:cubicBezTo>
                  <a:pt x="9085795" y="197068"/>
                  <a:pt x="9080586" y="223962"/>
                  <a:pt x="9094760" y="223962"/>
                </a:cubicBezTo>
                <a:cubicBezTo>
                  <a:pt x="9108934" y="223962"/>
                  <a:pt x="9094033" y="183621"/>
                  <a:pt x="9108207" y="183621"/>
                </a:cubicBezTo>
                <a:cubicBezTo>
                  <a:pt x="9124368" y="183621"/>
                  <a:pt x="9126136" y="210515"/>
                  <a:pt x="9135101" y="223962"/>
                </a:cubicBezTo>
                <a:cubicBezTo>
                  <a:pt x="9197854" y="129833"/>
                  <a:pt x="9161995" y="125351"/>
                  <a:pt x="9229230" y="170174"/>
                </a:cubicBezTo>
                <a:cubicBezTo>
                  <a:pt x="9265091" y="277750"/>
                  <a:pt x="9220265" y="170174"/>
                  <a:pt x="9256125" y="170174"/>
                </a:cubicBezTo>
                <a:cubicBezTo>
                  <a:pt x="9273503" y="170174"/>
                  <a:pt x="9293150" y="240908"/>
                  <a:pt x="9296466" y="250856"/>
                </a:cubicBezTo>
                <a:cubicBezTo>
                  <a:pt x="9328122" y="124231"/>
                  <a:pt x="9287171" y="238447"/>
                  <a:pt x="9336807" y="250856"/>
                </a:cubicBezTo>
                <a:cubicBezTo>
                  <a:pt x="9352486" y="254776"/>
                  <a:pt x="9354736" y="223962"/>
                  <a:pt x="9363701" y="210515"/>
                </a:cubicBezTo>
                <a:cubicBezTo>
                  <a:pt x="9422275" y="327663"/>
                  <a:pt x="9360081" y="228789"/>
                  <a:pt x="9404042" y="170174"/>
                </a:cubicBezTo>
                <a:cubicBezTo>
                  <a:pt x="9413739" y="157245"/>
                  <a:pt x="9421971" y="197068"/>
                  <a:pt x="9430936" y="210515"/>
                </a:cubicBezTo>
                <a:cubicBezTo>
                  <a:pt x="9444383" y="206033"/>
                  <a:pt x="9461255" y="207091"/>
                  <a:pt x="9471278" y="197068"/>
                </a:cubicBezTo>
                <a:cubicBezTo>
                  <a:pt x="9513469" y="154878"/>
                  <a:pt x="9486827" y="97900"/>
                  <a:pt x="9511619" y="197068"/>
                </a:cubicBezTo>
                <a:cubicBezTo>
                  <a:pt x="9627231" y="119994"/>
                  <a:pt x="9491176" y="191957"/>
                  <a:pt x="9565407" y="210515"/>
                </a:cubicBezTo>
                <a:cubicBezTo>
                  <a:pt x="9581086" y="214435"/>
                  <a:pt x="9592301" y="192586"/>
                  <a:pt x="9605748" y="183621"/>
                </a:cubicBezTo>
                <a:cubicBezTo>
                  <a:pt x="9619195" y="188103"/>
                  <a:pt x="9633411" y="190729"/>
                  <a:pt x="9646089" y="197068"/>
                </a:cubicBezTo>
                <a:cubicBezTo>
                  <a:pt x="9660544" y="204296"/>
                  <a:pt x="9670751" y="227882"/>
                  <a:pt x="9686430" y="223962"/>
                </a:cubicBezTo>
                <a:cubicBezTo>
                  <a:pt x="9700181" y="220524"/>
                  <a:pt x="9695395" y="197068"/>
                  <a:pt x="9699878" y="183621"/>
                </a:cubicBezTo>
                <a:cubicBezTo>
                  <a:pt x="9704360" y="197068"/>
                  <a:pt x="9699151" y="223962"/>
                  <a:pt x="9713325" y="223962"/>
                </a:cubicBezTo>
                <a:cubicBezTo>
                  <a:pt x="9727499" y="223962"/>
                  <a:pt x="9712598" y="183621"/>
                  <a:pt x="9726772" y="183621"/>
                </a:cubicBezTo>
                <a:cubicBezTo>
                  <a:pt x="9740946" y="183621"/>
                  <a:pt x="9735737" y="210515"/>
                  <a:pt x="9740219" y="223962"/>
                </a:cubicBezTo>
                <a:cubicBezTo>
                  <a:pt x="9744701" y="197068"/>
                  <a:pt x="9729279" y="155473"/>
                  <a:pt x="9753666" y="143280"/>
                </a:cubicBezTo>
                <a:cubicBezTo>
                  <a:pt x="9774109" y="133059"/>
                  <a:pt x="9748096" y="197837"/>
                  <a:pt x="9767113" y="210515"/>
                </a:cubicBezTo>
                <a:cubicBezTo>
                  <a:pt x="9780560" y="219480"/>
                  <a:pt x="9785042" y="183621"/>
                  <a:pt x="9794007" y="170174"/>
                </a:cubicBezTo>
                <a:cubicBezTo>
                  <a:pt x="9797323" y="180122"/>
                  <a:pt x="9816970" y="250856"/>
                  <a:pt x="9834348" y="250856"/>
                </a:cubicBezTo>
                <a:cubicBezTo>
                  <a:pt x="9853365" y="250856"/>
                  <a:pt x="9861242" y="223962"/>
                  <a:pt x="9874689" y="210515"/>
                </a:cubicBezTo>
                <a:cubicBezTo>
                  <a:pt x="9888136" y="214997"/>
                  <a:pt x="9902352" y="230301"/>
                  <a:pt x="9915030" y="223962"/>
                </a:cubicBezTo>
                <a:cubicBezTo>
                  <a:pt x="9945767" y="208594"/>
                  <a:pt x="9911189" y="131755"/>
                  <a:pt x="9941925" y="223962"/>
                </a:cubicBezTo>
                <a:cubicBezTo>
                  <a:pt x="9975724" y="122564"/>
                  <a:pt x="9930131" y="223962"/>
                  <a:pt x="9982266" y="223962"/>
                </a:cubicBezTo>
                <a:cubicBezTo>
                  <a:pt x="9996440" y="223962"/>
                  <a:pt x="9991231" y="197068"/>
                  <a:pt x="9995713" y="183621"/>
                </a:cubicBezTo>
                <a:cubicBezTo>
                  <a:pt x="10029512" y="285019"/>
                  <a:pt x="9983919" y="183621"/>
                  <a:pt x="10036054" y="183621"/>
                </a:cubicBezTo>
                <a:cubicBezTo>
                  <a:pt x="10052215" y="183621"/>
                  <a:pt x="10053983" y="210515"/>
                  <a:pt x="10062948" y="223962"/>
                </a:cubicBezTo>
                <a:cubicBezTo>
                  <a:pt x="10071913" y="210515"/>
                  <a:pt x="10073681" y="183621"/>
                  <a:pt x="10089842" y="183621"/>
                </a:cubicBezTo>
                <a:cubicBezTo>
                  <a:pt x="10107220" y="183621"/>
                  <a:pt x="10126867" y="254355"/>
                  <a:pt x="10130183" y="264303"/>
                </a:cubicBezTo>
                <a:cubicBezTo>
                  <a:pt x="10139148" y="255338"/>
                  <a:pt x="10150555" y="248280"/>
                  <a:pt x="10157078" y="237409"/>
                </a:cubicBezTo>
                <a:cubicBezTo>
                  <a:pt x="10186241" y="188806"/>
                  <a:pt x="10146640" y="181145"/>
                  <a:pt x="10210866" y="223962"/>
                </a:cubicBezTo>
                <a:cubicBezTo>
                  <a:pt x="10219831" y="210515"/>
                  <a:pt x="10224831" y="173924"/>
                  <a:pt x="10237760" y="183621"/>
                </a:cubicBezTo>
                <a:cubicBezTo>
                  <a:pt x="10260439" y="200630"/>
                  <a:pt x="10264654" y="264303"/>
                  <a:pt x="10264654" y="264303"/>
                </a:cubicBezTo>
                <a:cubicBezTo>
                  <a:pt x="10269136" y="241891"/>
                  <a:pt x="10261940" y="213229"/>
                  <a:pt x="10278101" y="197068"/>
                </a:cubicBezTo>
                <a:cubicBezTo>
                  <a:pt x="10288124" y="187045"/>
                  <a:pt x="10277374" y="237409"/>
                  <a:pt x="10291548" y="237409"/>
                </a:cubicBezTo>
                <a:cubicBezTo>
                  <a:pt x="10305722" y="237409"/>
                  <a:pt x="10300513" y="210515"/>
                  <a:pt x="10304995" y="197068"/>
                </a:cubicBezTo>
                <a:cubicBezTo>
                  <a:pt x="10338794" y="298466"/>
                  <a:pt x="10293201" y="197068"/>
                  <a:pt x="10345336" y="197068"/>
                </a:cubicBezTo>
                <a:cubicBezTo>
                  <a:pt x="10359510" y="197068"/>
                  <a:pt x="10354301" y="223962"/>
                  <a:pt x="10358783" y="237409"/>
                </a:cubicBezTo>
                <a:cubicBezTo>
                  <a:pt x="10367748" y="228444"/>
                  <a:pt x="10373246" y="213001"/>
                  <a:pt x="10385678" y="210515"/>
                </a:cubicBezTo>
                <a:cubicBezTo>
                  <a:pt x="10430501" y="201550"/>
                  <a:pt x="10430501" y="237409"/>
                  <a:pt x="10439466" y="264303"/>
                </a:cubicBezTo>
                <a:cubicBezTo>
                  <a:pt x="10442301" y="252963"/>
                  <a:pt x="10455369" y="175062"/>
                  <a:pt x="10479807" y="170174"/>
                </a:cubicBezTo>
                <a:cubicBezTo>
                  <a:pt x="10495654" y="167005"/>
                  <a:pt x="10506701" y="188103"/>
                  <a:pt x="10520148" y="197068"/>
                </a:cubicBezTo>
                <a:cubicBezTo>
                  <a:pt x="10556089" y="304892"/>
                  <a:pt x="10515324" y="186033"/>
                  <a:pt x="10520148" y="183621"/>
                </a:cubicBezTo>
                <a:cubicBezTo>
                  <a:pt x="10537157" y="175116"/>
                  <a:pt x="10544666" y="213413"/>
                  <a:pt x="10560489" y="223962"/>
                </a:cubicBezTo>
                <a:cubicBezTo>
                  <a:pt x="10572283" y="231825"/>
                  <a:pt x="10587383" y="232927"/>
                  <a:pt x="10600830" y="237409"/>
                </a:cubicBezTo>
                <a:cubicBezTo>
                  <a:pt x="10674045" y="164197"/>
                  <a:pt x="10569452" y="250856"/>
                  <a:pt x="10668066" y="250856"/>
                </a:cubicBezTo>
                <a:cubicBezTo>
                  <a:pt x="10684227" y="250856"/>
                  <a:pt x="10685995" y="223962"/>
                  <a:pt x="10694960" y="210515"/>
                </a:cubicBezTo>
                <a:cubicBezTo>
                  <a:pt x="10703925" y="223962"/>
                  <a:pt x="10708925" y="260553"/>
                  <a:pt x="10721854" y="250856"/>
                </a:cubicBezTo>
                <a:cubicBezTo>
                  <a:pt x="10744533" y="233847"/>
                  <a:pt x="10748748" y="170174"/>
                  <a:pt x="10748748" y="170174"/>
                </a:cubicBezTo>
                <a:cubicBezTo>
                  <a:pt x="10761588" y="221533"/>
                  <a:pt x="10753475" y="250856"/>
                  <a:pt x="10829430" y="250856"/>
                </a:cubicBezTo>
                <a:cubicBezTo>
                  <a:pt x="10857779" y="250856"/>
                  <a:pt x="10883219" y="232927"/>
                  <a:pt x="10910113" y="223962"/>
                </a:cubicBezTo>
                <a:lnTo>
                  <a:pt x="10950454" y="210515"/>
                </a:lnTo>
                <a:cubicBezTo>
                  <a:pt x="10983264" y="221452"/>
                  <a:pt x="11005069" y="224789"/>
                  <a:pt x="11031136" y="250856"/>
                </a:cubicBezTo>
                <a:cubicBezTo>
                  <a:pt x="11042564" y="262284"/>
                  <a:pt x="11047934" y="278578"/>
                  <a:pt x="11058030" y="291198"/>
                </a:cubicBezTo>
                <a:cubicBezTo>
                  <a:pt x="11065950" y="301098"/>
                  <a:pt x="11075960" y="309127"/>
                  <a:pt x="11084925" y="318092"/>
                </a:cubicBezTo>
                <a:cubicBezTo>
                  <a:pt x="11089407" y="331539"/>
                  <a:pt x="11092033" y="345755"/>
                  <a:pt x="11098372" y="358433"/>
                </a:cubicBezTo>
                <a:cubicBezTo>
                  <a:pt x="11105600" y="372888"/>
                  <a:pt x="11115872" y="385623"/>
                  <a:pt x="11125266" y="398774"/>
                </a:cubicBezTo>
                <a:cubicBezTo>
                  <a:pt x="11156306" y="442230"/>
                  <a:pt x="11183212" y="469778"/>
                  <a:pt x="11205948" y="519798"/>
                </a:cubicBezTo>
                <a:cubicBezTo>
                  <a:pt x="11217679" y="545606"/>
                  <a:pt x="11221939" y="574312"/>
                  <a:pt x="11232842" y="600480"/>
                </a:cubicBezTo>
                <a:cubicBezTo>
                  <a:pt x="11307755" y="780270"/>
                  <a:pt x="11243241" y="576368"/>
                  <a:pt x="11300078" y="775292"/>
                </a:cubicBezTo>
                <a:cubicBezTo>
                  <a:pt x="11309043" y="855974"/>
                  <a:pt x="11323111" y="936252"/>
                  <a:pt x="11326972" y="1017339"/>
                </a:cubicBezTo>
                <a:cubicBezTo>
                  <a:pt x="11341506" y="1322557"/>
                  <a:pt x="11321938" y="1207321"/>
                  <a:pt x="11353866" y="1366962"/>
                </a:cubicBezTo>
                <a:cubicBezTo>
                  <a:pt x="11396914" y="1869188"/>
                  <a:pt x="11371939" y="1681734"/>
                  <a:pt x="11407654" y="1931739"/>
                </a:cubicBezTo>
                <a:cubicBezTo>
                  <a:pt x="11412136" y="2007939"/>
                  <a:pt x="11414488" y="2084294"/>
                  <a:pt x="11421101" y="2160339"/>
                </a:cubicBezTo>
                <a:cubicBezTo>
                  <a:pt x="11428190" y="2241864"/>
                  <a:pt x="11434304" y="2226355"/>
                  <a:pt x="11447995" y="2294809"/>
                </a:cubicBezTo>
                <a:cubicBezTo>
                  <a:pt x="11485449" y="2482082"/>
                  <a:pt x="11453270" y="2388680"/>
                  <a:pt x="11501783" y="2509962"/>
                </a:cubicBezTo>
                <a:cubicBezTo>
                  <a:pt x="11506265" y="2536856"/>
                  <a:pt x="11511374" y="2563654"/>
                  <a:pt x="11515230" y="2590645"/>
                </a:cubicBezTo>
                <a:cubicBezTo>
                  <a:pt x="11520341" y="2626420"/>
                  <a:pt x="11519913" y="2663162"/>
                  <a:pt x="11528678" y="2698221"/>
                </a:cubicBezTo>
                <a:cubicBezTo>
                  <a:pt x="11533540" y="2717668"/>
                  <a:pt x="11546607" y="2734080"/>
                  <a:pt x="11555572" y="2752009"/>
                </a:cubicBezTo>
                <a:cubicBezTo>
                  <a:pt x="11560054" y="2792350"/>
                  <a:pt x="11561539" y="2833139"/>
                  <a:pt x="11569019" y="2873033"/>
                </a:cubicBezTo>
                <a:cubicBezTo>
                  <a:pt x="11569747" y="2876914"/>
                  <a:pt x="11598651" y="2981326"/>
                  <a:pt x="11609360" y="3007503"/>
                </a:cubicBezTo>
                <a:cubicBezTo>
                  <a:pt x="11644348" y="3093029"/>
                  <a:pt x="11675610" y="3180348"/>
                  <a:pt x="11716936" y="3262998"/>
                </a:cubicBezTo>
                <a:cubicBezTo>
                  <a:pt x="11730383" y="3289892"/>
                  <a:pt x="11746720" y="3315526"/>
                  <a:pt x="11757278" y="3343680"/>
                </a:cubicBezTo>
                <a:cubicBezTo>
                  <a:pt x="11837033" y="3556358"/>
                  <a:pt x="11755724" y="3408326"/>
                  <a:pt x="11837960" y="3545386"/>
                </a:cubicBezTo>
                <a:cubicBezTo>
                  <a:pt x="11842442" y="3572280"/>
                  <a:pt x="11846530" y="3599243"/>
                  <a:pt x="11851407" y="3626068"/>
                </a:cubicBezTo>
                <a:cubicBezTo>
                  <a:pt x="11855496" y="3648555"/>
                  <a:pt x="11863816" y="3670471"/>
                  <a:pt x="11864854" y="3693303"/>
                </a:cubicBezTo>
                <a:cubicBezTo>
                  <a:pt x="11890682" y="4261511"/>
                  <a:pt x="11798737" y="4058610"/>
                  <a:pt x="11905195" y="4271527"/>
                </a:cubicBezTo>
                <a:cubicBezTo>
                  <a:pt x="11900713" y="4329798"/>
                  <a:pt x="11902518" y="4388897"/>
                  <a:pt x="11891748" y="4446339"/>
                </a:cubicBezTo>
                <a:cubicBezTo>
                  <a:pt x="11888770" y="4462223"/>
                  <a:pt x="11872082" y="4472225"/>
                  <a:pt x="11864854" y="4486680"/>
                </a:cubicBezTo>
                <a:cubicBezTo>
                  <a:pt x="11826522" y="4563344"/>
                  <a:pt x="11889345" y="4493611"/>
                  <a:pt x="11811066" y="4594256"/>
                </a:cubicBezTo>
                <a:cubicBezTo>
                  <a:pt x="11795499" y="4614271"/>
                  <a:pt x="11772492" y="4627760"/>
                  <a:pt x="11757278" y="4648045"/>
                </a:cubicBezTo>
                <a:cubicBezTo>
                  <a:pt x="11693838" y="4732631"/>
                  <a:pt x="11771159" y="4674577"/>
                  <a:pt x="11690042" y="4742174"/>
                </a:cubicBezTo>
                <a:cubicBezTo>
                  <a:pt x="11650781" y="4774892"/>
                  <a:pt x="11607341" y="4802490"/>
                  <a:pt x="11569019" y="4836303"/>
                </a:cubicBezTo>
                <a:cubicBezTo>
                  <a:pt x="11530993" y="4869855"/>
                  <a:pt x="11461442" y="4943880"/>
                  <a:pt x="11461442" y="4943880"/>
                </a:cubicBezTo>
                <a:cubicBezTo>
                  <a:pt x="11456960" y="4957327"/>
                  <a:pt x="11454334" y="4971543"/>
                  <a:pt x="11447995" y="4984221"/>
                </a:cubicBezTo>
                <a:cubicBezTo>
                  <a:pt x="11440767" y="4998676"/>
                  <a:pt x="11431619" y="5012291"/>
                  <a:pt x="11421101" y="5024562"/>
                </a:cubicBezTo>
                <a:cubicBezTo>
                  <a:pt x="11382718" y="5069342"/>
                  <a:pt x="11366608" y="5085339"/>
                  <a:pt x="11313525" y="5105245"/>
                </a:cubicBezTo>
                <a:cubicBezTo>
                  <a:pt x="11281430" y="5117280"/>
                  <a:pt x="11206939" y="5127491"/>
                  <a:pt x="11179054" y="5132139"/>
                </a:cubicBezTo>
                <a:cubicBezTo>
                  <a:pt x="11165607" y="5141104"/>
                  <a:pt x="11153168" y="5151805"/>
                  <a:pt x="11138713" y="5159033"/>
                </a:cubicBezTo>
                <a:cubicBezTo>
                  <a:pt x="11126035" y="5165372"/>
                  <a:pt x="11112209" y="5169405"/>
                  <a:pt x="11098372" y="5172480"/>
                </a:cubicBezTo>
                <a:cubicBezTo>
                  <a:pt x="11003776" y="5193501"/>
                  <a:pt x="10915008" y="5192772"/>
                  <a:pt x="10815983" y="5199374"/>
                </a:cubicBezTo>
                <a:cubicBezTo>
                  <a:pt x="10793571" y="5208339"/>
                  <a:pt x="10771868" y="5219332"/>
                  <a:pt x="10748748" y="5226268"/>
                </a:cubicBezTo>
                <a:cubicBezTo>
                  <a:pt x="10649036" y="5256182"/>
                  <a:pt x="10584898" y="5233677"/>
                  <a:pt x="10466360" y="5226268"/>
                </a:cubicBezTo>
                <a:cubicBezTo>
                  <a:pt x="10323064" y="5178503"/>
                  <a:pt x="10412979" y="5203187"/>
                  <a:pt x="10089842" y="5226268"/>
                </a:cubicBezTo>
                <a:cubicBezTo>
                  <a:pt x="10075704" y="5227278"/>
                  <a:pt x="10063612" y="5238371"/>
                  <a:pt x="10049501" y="5239715"/>
                </a:cubicBezTo>
                <a:cubicBezTo>
                  <a:pt x="9969058" y="5247376"/>
                  <a:pt x="9888136" y="5248680"/>
                  <a:pt x="9807454" y="5253162"/>
                </a:cubicBezTo>
                <a:cubicBezTo>
                  <a:pt x="9735736" y="5244197"/>
                  <a:pt x="9663411" y="5239197"/>
                  <a:pt x="9592301" y="5226268"/>
                </a:cubicBezTo>
                <a:cubicBezTo>
                  <a:pt x="9414676" y="5193973"/>
                  <a:pt x="9614833" y="5201501"/>
                  <a:pt x="9417489" y="5172480"/>
                </a:cubicBezTo>
                <a:cubicBezTo>
                  <a:pt x="9297017" y="5154764"/>
                  <a:pt x="9175442" y="5145586"/>
                  <a:pt x="9054419" y="5132139"/>
                </a:cubicBezTo>
                <a:cubicBezTo>
                  <a:pt x="8958462" y="5121477"/>
                  <a:pt x="8774110" y="5099360"/>
                  <a:pt x="8664454" y="5091798"/>
                </a:cubicBezTo>
                <a:cubicBezTo>
                  <a:pt x="8583839" y="5086238"/>
                  <a:pt x="8503089" y="5082833"/>
                  <a:pt x="8422407" y="5078351"/>
                </a:cubicBezTo>
                <a:cubicBezTo>
                  <a:pt x="8346207" y="5087316"/>
                  <a:pt x="8269684" y="5093864"/>
                  <a:pt x="8193807" y="5105245"/>
                </a:cubicBezTo>
                <a:cubicBezTo>
                  <a:pt x="8176851" y="5107788"/>
                  <a:pt x="8087805" y="5144995"/>
                  <a:pt x="8086230" y="5145586"/>
                </a:cubicBezTo>
                <a:cubicBezTo>
                  <a:pt x="8025972" y="5168183"/>
                  <a:pt x="8062749" y="5151286"/>
                  <a:pt x="7992101" y="5172480"/>
                </a:cubicBezTo>
                <a:cubicBezTo>
                  <a:pt x="7964948" y="5180626"/>
                  <a:pt x="7936775" y="5186696"/>
                  <a:pt x="7911419" y="5199374"/>
                </a:cubicBezTo>
                <a:cubicBezTo>
                  <a:pt x="7884525" y="5212821"/>
                  <a:pt x="7858492" y="5228150"/>
                  <a:pt x="7830736" y="5239715"/>
                </a:cubicBezTo>
                <a:cubicBezTo>
                  <a:pt x="7754398" y="5271522"/>
                  <a:pt x="7700923" y="5276435"/>
                  <a:pt x="7615583" y="5293503"/>
                </a:cubicBezTo>
                <a:lnTo>
                  <a:pt x="7615583" y="5293503"/>
                </a:lnTo>
                <a:cubicBezTo>
                  <a:pt x="7476630" y="5347291"/>
                  <a:pt x="7331995" y="5388234"/>
                  <a:pt x="7198725" y="5454868"/>
                </a:cubicBezTo>
                <a:cubicBezTo>
                  <a:pt x="7180795" y="5463833"/>
                  <a:pt x="7163953" y="5475423"/>
                  <a:pt x="7144936" y="5481762"/>
                </a:cubicBezTo>
                <a:cubicBezTo>
                  <a:pt x="7056145" y="5511359"/>
                  <a:pt x="6965642" y="5535551"/>
                  <a:pt x="6875995" y="5562445"/>
                </a:cubicBezTo>
                <a:cubicBezTo>
                  <a:pt x="6637458" y="5494292"/>
                  <a:pt x="6912808" y="5569131"/>
                  <a:pt x="6701183" y="5522103"/>
                </a:cubicBezTo>
                <a:cubicBezTo>
                  <a:pt x="6346871" y="5443366"/>
                  <a:pt x="6724826" y="5515399"/>
                  <a:pt x="6391901" y="5454868"/>
                </a:cubicBezTo>
                <a:cubicBezTo>
                  <a:pt x="6369489" y="5445903"/>
                  <a:pt x="6348083" y="5433828"/>
                  <a:pt x="6324666" y="5427974"/>
                </a:cubicBezTo>
                <a:cubicBezTo>
                  <a:pt x="6160747" y="5386994"/>
                  <a:pt x="6137340" y="5389071"/>
                  <a:pt x="5988489" y="5374186"/>
                </a:cubicBezTo>
                <a:cubicBezTo>
                  <a:pt x="5966077" y="5365221"/>
                  <a:pt x="5944374" y="5354228"/>
                  <a:pt x="5921254" y="5347292"/>
                </a:cubicBezTo>
                <a:cubicBezTo>
                  <a:pt x="5860845" y="5329169"/>
                  <a:pt x="5756830" y="5325010"/>
                  <a:pt x="5706101" y="5320398"/>
                </a:cubicBezTo>
                <a:cubicBezTo>
                  <a:pt x="5684396" y="5313163"/>
                  <a:pt x="5603043" y="5283752"/>
                  <a:pt x="5571630" y="5280056"/>
                </a:cubicBezTo>
                <a:cubicBezTo>
                  <a:pt x="5513588" y="5273228"/>
                  <a:pt x="5455089" y="5271091"/>
                  <a:pt x="5396819" y="5266609"/>
                </a:cubicBezTo>
                <a:cubicBezTo>
                  <a:pt x="5307172" y="5271091"/>
                  <a:pt x="5217392" y="5273425"/>
                  <a:pt x="5127878" y="5280056"/>
                </a:cubicBezTo>
                <a:cubicBezTo>
                  <a:pt x="5096269" y="5282397"/>
                  <a:pt x="5065443" y="5293503"/>
                  <a:pt x="5033748" y="5293503"/>
                </a:cubicBezTo>
                <a:cubicBezTo>
                  <a:pt x="4843827" y="5293503"/>
                  <a:pt x="4838899" y="5280068"/>
                  <a:pt x="4684125" y="5266609"/>
                </a:cubicBezTo>
                <a:cubicBezTo>
                  <a:pt x="4589229" y="5258357"/>
                  <a:pt x="4370153" y="5245305"/>
                  <a:pt x="4280713" y="5239715"/>
                </a:cubicBezTo>
                <a:cubicBezTo>
                  <a:pt x="4253819" y="5230750"/>
                  <a:pt x="4227704" y="5218971"/>
                  <a:pt x="4200030" y="5212821"/>
                </a:cubicBezTo>
                <a:cubicBezTo>
                  <a:pt x="4060966" y="5181918"/>
                  <a:pt x="4119098" y="5195950"/>
                  <a:pt x="4025219" y="5172480"/>
                </a:cubicBezTo>
                <a:lnTo>
                  <a:pt x="3379760" y="5199374"/>
                </a:lnTo>
                <a:lnTo>
                  <a:pt x="3151160" y="5212821"/>
                </a:lnTo>
                <a:cubicBezTo>
                  <a:pt x="2971185" y="5315663"/>
                  <a:pt x="3149830" y="5231399"/>
                  <a:pt x="2882219" y="5280056"/>
                </a:cubicBezTo>
                <a:cubicBezTo>
                  <a:pt x="2840381" y="5287663"/>
                  <a:pt x="2803072" y="5313008"/>
                  <a:pt x="2761195" y="5320398"/>
                </a:cubicBezTo>
                <a:cubicBezTo>
                  <a:pt x="2448263" y="5375621"/>
                  <a:pt x="2609547" y="5352639"/>
                  <a:pt x="2277101" y="5387633"/>
                </a:cubicBezTo>
                <a:cubicBezTo>
                  <a:pt x="2263654" y="5378668"/>
                  <a:pt x="2251215" y="5367967"/>
                  <a:pt x="2236760" y="5360739"/>
                </a:cubicBezTo>
                <a:cubicBezTo>
                  <a:pt x="2210100" y="5347409"/>
                  <a:pt x="2153295" y="5338229"/>
                  <a:pt x="2129183" y="5333845"/>
                </a:cubicBezTo>
                <a:cubicBezTo>
                  <a:pt x="2102358" y="5328968"/>
                  <a:pt x="2075395" y="5324880"/>
                  <a:pt x="2048501" y="5320398"/>
                </a:cubicBezTo>
                <a:cubicBezTo>
                  <a:pt x="2021607" y="5311433"/>
                  <a:pt x="1995169" y="5300962"/>
                  <a:pt x="1967819" y="5293503"/>
                </a:cubicBezTo>
                <a:cubicBezTo>
                  <a:pt x="1855104" y="5262762"/>
                  <a:pt x="1941850" y="5296285"/>
                  <a:pt x="1860242" y="5266609"/>
                </a:cubicBezTo>
                <a:cubicBezTo>
                  <a:pt x="1798227" y="5244058"/>
                  <a:pt x="1759483" y="5223840"/>
                  <a:pt x="1698878" y="5212821"/>
                </a:cubicBezTo>
                <a:cubicBezTo>
                  <a:pt x="1667694" y="5207151"/>
                  <a:pt x="1636012" y="5204585"/>
                  <a:pt x="1604748" y="5199374"/>
                </a:cubicBezTo>
                <a:cubicBezTo>
                  <a:pt x="1437635" y="5171522"/>
                  <a:pt x="1670049" y="5199180"/>
                  <a:pt x="1403042" y="5172480"/>
                </a:cubicBezTo>
                <a:cubicBezTo>
                  <a:pt x="1371666" y="5176962"/>
                  <a:pt x="1340177" y="5180716"/>
                  <a:pt x="1308913" y="5185927"/>
                </a:cubicBezTo>
                <a:cubicBezTo>
                  <a:pt x="1286368" y="5189684"/>
                  <a:pt x="1264534" y="5199374"/>
                  <a:pt x="1241678" y="5199374"/>
                </a:cubicBezTo>
                <a:cubicBezTo>
                  <a:pt x="1174293" y="5199374"/>
                  <a:pt x="1107207" y="5190409"/>
                  <a:pt x="1039972" y="5185927"/>
                </a:cubicBezTo>
                <a:cubicBezTo>
                  <a:pt x="1026525" y="5181445"/>
                  <a:pt x="1012659" y="5178064"/>
                  <a:pt x="999630" y="5172480"/>
                </a:cubicBezTo>
                <a:cubicBezTo>
                  <a:pt x="981205" y="5164584"/>
                  <a:pt x="965666" y="5148560"/>
                  <a:pt x="945842" y="5145586"/>
                </a:cubicBezTo>
                <a:cubicBezTo>
                  <a:pt x="874779" y="5134927"/>
                  <a:pt x="802407" y="5136621"/>
                  <a:pt x="730689" y="5132139"/>
                </a:cubicBezTo>
                <a:cubicBezTo>
                  <a:pt x="466347" y="5044025"/>
                  <a:pt x="716742" y="5121930"/>
                  <a:pt x="542430" y="5078351"/>
                </a:cubicBezTo>
                <a:cubicBezTo>
                  <a:pt x="528679" y="5074913"/>
                  <a:pt x="515718" y="5068797"/>
                  <a:pt x="502089" y="5064903"/>
                </a:cubicBezTo>
                <a:cubicBezTo>
                  <a:pt x="457784" y="5052244"/>
                  <a:pt x="427275" y="5047251"/>
                  <a:pt x="381066" y="5038009"/>
                </a:cubicBezTo>
                <a:cubicBezTo>
                  <a:pt x="367619" y="5029044"/>
                  <a:pt x="352888" y="5021757"/>
                  <a:pt x="340725" y="5011115"/>
                </a:cubicBezTo>
                <a:cubicBezTo>
                  <a:pt x="316872" y="4990244"/>
                  <a:pt x="299861" y="4961461"/>
                  <a:pt x="273489" y="4943880"/>
                </a:cubicBezTo>
                <a:lnTo>
                  <a:pt x="233148" y="4916986"/>
                </a:lnTo>
                <a:cubicBezTo>
                  <a:pt x="219701" y="4894574"/>
                  <a:pt x="204495" y="4873128"/>
                  <a:pt x="192807" y="4849751"/>
                </a:cubicBezTo>
                <a:cubicBezTo>
                  <a:pt x="186468" y="4837073"/>
                  <a:pt x="184812" y="4822493"/>
                  <a:pt x="179360" y="4809409"/>
                </a:cubicBezTo>
                <a:cubicBezTo>
                  <a:pt x="162381" y="4768659"/>
                  <a:pt x="143501" y="4728727"/>
                  <a:pt x="125572" y="4688386"/>
                </a:cubicBezTo>
                <a:cubicBezTo>
                  <a:pt x="90385" y="4477263"/>
                  <a:pt x="138505" y="4740118"/>
                  <a:pt x="85230" y="4527021"/>
                </a:cubicBezTo>
                <a:cubicBezTo>
                  <a:pt x="74143" y="4482675"/>
                  <a:pt x="67301" y="4437374"/>
                  <a:pt x="58336" y="4392551"/>
                </a:cubicBezTo>
                <a:cubicBezTo>
                  <a:pt x="53854" y="4329798"/>
                  <a:pt x="51475" y="4266859"/>
                  <a:pt x="44889" y="4204292"/>
                </a:cubicBezTo>
                <a:cubicBezTo>
                  <a:pt x="42496" y="4181562"/>
                  <a:pt x="34463" y="4159711"/>
                  <a:pt x="31442" y="4137056"/>
                </a:cubicBezTo>
                <a:cubicBezTo>
                  <a:pt x="0" y="3901240"/>
                  <a:pt x="34806" y="4086639"/>
                  <a:pt x="4548" y="3935351"/>
                </a:cubicBezTo>
                <a:cubicBezTo>
                  <a:pt x="9030" y="3747092"/>
                  <a:pt x="17995" y="3558886"/>
                  <a:pt x="17995" y="3370574"/>
                </a:cubicBezTo>
                <a:cubicBezTo>
                  <a:pt x="17995" y="3321065"/>
                  <a:pt x="4548" y="3272165"/>
                  <a:pt x="4548" y="3222656"/>
                </a:cubicBezTo>
                <a:cubicBezTo>
                  <a:pt x="4548" y="2949224"/>
                  <a:pt x="4603" y="2993838"/>
                  <a:pt x="58336" y="2778903"/>
                </a:cubicBezTo>
                <a:cubicBezTo>
                  <a:pt x="53854" y="2648915"/>
                  <a:pt x="52104" y="2518804"/>
                  <a:pt x="44889" y="2388939"/>
                </a:cubicBezTo>
                <a:cubicBezTo>
                  <a:pt x="43131" y="2357293"/>
                  <a:pt x="31442" y="2326504"/>
                  <a:pt x="31442" y="2294809"/>
                </a:cubicBezTo>
                <a:cubicBezTo>
                  <a:pt x="31442" y="2222951"/>
                  <a:pt x="40407" y="2151374"/>
                  <a:pt x="44889" y="2079656"/>
                </a:cubicBezTo>
                <a:cubicBezTo>
                  <a:pt x="25913" y="1870921"/>
                  <a:pt x="23372" y="1918321"/>
                  <a:pt x="44889" y="1649351"/>
                </a:cubicBezTo>
                <a:cubicBezTo>
                  <a:pt x="46363" y="1630928"/>
                  <a:pt x="54712" y="1613685"/>
                  <a:pt x="58336" y="1595562"/>
                </a:cubicBezTo>
                <a:cubicBezTo>
                  <a:pt x="71262" y="1530933"/>
                  <a:pt x="76967" y="1473410"/>
                  <a:pt x="85230" y="1407303"/>
                </a:cubicBezTo>
                <a:cubicBezTo>
                  <a:pt x="80748" y="1317656"/>
                  <a:pt x="71783" y="1228121"/>
                  <a:pt x="71783" y="1138362"/>
                </a:cubicBezTo>
                <a:cubicBezTo>
                  <a:pt x="71783" y="1084388"/>
                  <a:pt x="81090" y="1030813"/>
                  <a:pt x="85230" y="976998"/>
                </a:cubicBezTo>
                <a:cubicBezTo>
                  <a:pt x="90055" y="914270"/>
                  <a:pt x="94195" y="851492"/>
                  <a:pt x="98678" y="788739"/>
                </a:cubicBezTo>
                <a:cubicBezTo>
                  <a:pt x="85231" y="752880"/>
                  <a:pt x="62147" y="719269"/>
                  <a:pt x="58336" y="681162"/>
                </a:cubicBezTo>
                <a:cubicBezTo>
                  <a:pt x="39516" y="492967"/>
                  <a:pt x="84184" y="550879"/>
                  <a:pt x="125572" y="385327"/>
                </a:cubicBezTo>
                <a:cubicBezTo>
                  <a:pt x="130650" y="365016"/>
                  <a:pt x="156560" y="255533"/>
                  <a:pt x="165913" y="250856"/>
                </a:cubicBezTo>
                <a:cubicBezTo>
                  <a:pt x="245056" y="211285"/>
                  <a:pt x="200686" y="230300"/>
                  <a:pt x="300383" y="197068"/>
                </a:cubicBezTo>
                <a:lnTo>
                  <a:pt x="340725" y="183621"/>
                </a:lnTo>
                <a:lnTo>
                  <a:pt x="407960" y="183621"/>
                </a:lnTo>
                <a:close/>
              </a:path>
            </a:pathLst>
          </a:cu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67" name="Oval Callout 66"/>
          <p:cNvSpPr/>
          <p:nvPr/>
        </p:nvSpPr>
        <p:spPr bwMode="auto">
          <a:xfrm>
            <a:off x="1539850" y="3279771"/>
            <a:ext cx="2857520" cy="1857388"/>
          </a:xfrm>
          <a:prstGeom prst="wedgeEllipseCallout">
            <a:avLst>
              <a:gd name="adj1" fmla="val 39946"/>
              <a:gd name="adj2" fmla="val 76980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smtClean="0"/>
              <a:t>Geez...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Somebody</a:t>
            </a:r>
            <a:r>
              <a:rPr kumimoji="0" lang="en-CA" sz="1800" b="0" i="0" u="none" strike="noStrike" cap="none" normalizeH="0" dirty="0" smtClean="0">
                <a:ln>
                  <a:noFill/>
                </a:ln>
                <a:effectLst/>
                <a:latin typeface="DejaVu Sans" charset="0"/>
              </a:rPr>
              <a:t> should be cutting the grass...</a:t>
            </a:r>
            <a:endParaRPr kumimoji="0" lang="en-CA" sz="18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66" name="Oval Callout 65"/>
          <p:cNvSpPr/>
          <p:nvPr/>
        </p:nvSpPr>
        <p:spPr bwMode="auto">
          <a:xfrm>
            <a:off x="4825998" y="3279771"/>
            <a:ext cx="2857520" cy="1857388"/>
          </a:xfrm>
          <a:prstGeom prst="wedgeEllipseCallout">
            <a:avLst>
              <a:gd name="adj1" fmla="val -38171"/>
              <a:gd name="adj2" fmla="val 71912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smtClean="0"/>
              <a:t>Yeah...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Somebody</a:t>
            </a:r>
            <a:r>
              <a:rPr kumimoji="0" lang="en-CA" sz="1800" b="0" i="0" u="none" strike="noStrike" cap="none" normalizeH="0" dirty="0" smtClean="0">
                <a:ln>
                  <a:noFill/>
                </a:ln>
                <a:effectLst/>
                <a:latin typeface="DejaVu Sans" charset="0"/>
              </a:rPr>
              <a:t> should really be cutting the grass...</a:t>
            </a:r>
            <a:endParaRPr kumimoji="0" lang="en-CA" sz="18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71" name="Oval Callout 70"/>
          <p:cNvSpPr/>
          <p:nvPr/>
        </p:nvSpPr>
        <p:spPr bwMode="auto">
          <a:xfrm>
            <a:off x="1539850" y="3351209"/>
            <a:ext cx="2857520" cy="1857388"/>
          </a:xfrm>
          <a:prstGeom prst="wedgeEllipseCallout">
            <a:avLst>
              <a:gd name="adj1" fmla="val 39946"/>
              <a:gd name="adj2" fmla="val 76980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err="1" smtClean="0"/>
              <a:t>Hmph</a:t>
            </a:r>
            <a:r>
              <a:rPr lang="en-CA" dirty="0" smtClean="0"/>
              <a:t>...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err="1" smtClean="0"/>
              <a:t>Shmumfmum</a:t>
            </a:r>
            <a:endParaRPr lang="en-CA" dirty="0" smtClean="0"/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err="1" smtClean="0"/>
              <a:t>s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hum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 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pfi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 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fmuffinming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 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fme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 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fmaff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...</a:t>
            </a:r>
          </a:p>
        </p:txBody>
      </p:sp>
      <p:sp>
        <p:nvSpPr>
          <p:cNvPr id="72" name="Oval Callout 71"/>
          <p:cNvSpPr/>
          <p:nvPr/>
        </p:nvSpPr>
        <p:spPr bwMode="auto">
          <a:xfrm>
            <a:off x="4825998" y="3351209"/>
            <a:ext cx="2857520" cy="1857388"/>
          </a:xfrm>
          <a:prstGeom prst="wedgeEllipseCallout">
            <a:avLst>
              <a:gd name="adj1" fmla="val -38171"/>
              <a:gd name="adj2" fmla="val 71912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Hmph</a:t>
            </a: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...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err="1" smtClean="0"/>
              <a:t>Smumfmum</a:t>
            </a:r>
            <a:r>
              <a:rPr lang="en-CA" dirty="0" smtClean="0"/>
              <a:t> </a:t>
            </a:r>
            <a:r>
              <a:rPr lang="en-CA" dirty="0" err="1" smtClean="0"/>
              <a:t>shum</a:t>
            </a:r>
            <a:r>
              <a:rPr lang="en-CA" dirty="0" smtClean="0"/>
              <a:t> </a:t>
            </a:r>
            <a:r>
              <a:rPr lang="en-CA" dirty="0" err="1" smtClean="0"/>
              <a:t>pfifi</a:t>
            </a:r>
            <a:r>
              <a:rPr lang="en-CA" dirty="0" smtClean="0"/>
              <a:t> </a:t>
            </a:r>
            <a:r>
              <a:rPr lang="en-CA" dirty="0" err="1" smtClean="0"/>
              <a:t>pfi</a:t>
            </a:r>
            <a:endParaRPr lang="en-CA" dirty="0" smtClean="0"/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dirty="0" err="1" smtClean="0"/>
              <a:t>f</a:t>
            </a: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effectLst/>
                <a:latin typeface="DejaVu Sans" charset="0"/>
              </a:rPr>
              <a:t>muffinming</a:t>
            </a:r>
            <a:r>
              <a:rPr lang="en-CA" dirty="0" smtClean="0"/>
              <a:t> </a:t>
            </a:r>
            <a:r>
              <a:rPr lang="en-CA" dirty="0" err="1" smtClean="0"/>
              <a:t>fme</a:t>
            </a:r>
            <a:r>
              <a:rPr lang="en-CA" dirty="0" smtClean="0"/>
              <a:t> </a:t>
            </a:r>
            <a:r>
              <a:rPr lang="en-CA" dirty="0" err="1" smtClean="0"/>
              <a:t>fmaff</a:t>
            </a:r>
            <a:r>
              <a:rPr lang="en-CA" dirty="0" smtClean="0"/>
              <a:t>...</a:t>
            </a:r>
            <a:endParaRPr kumimoji="0" lang="en-CA" sz="18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0027E-6 3.52941E-6 L 0.00205 -0.0348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5 -0.03488 L 0.00708 -0.0668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08 -0.06681 L 0.00409 -0.2128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69" grpId="1"/>
      <p:bldP spid="70" grpId="0"/>
      <p:bldP spid="70" grpId="1"/>
      <p:bldP spid="52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68" grpId="0"/>
      <p:bldP spid="68" grpId="1"/>
      <p:bldP spid="48" grpId="0" animBg="1"/>
      <p:bldP spid="48" grpId="1" animBg="1"/>
      <p:bldP spid="48" grpId="2" animBg="1"/>
      <p:bldP spid="48" grpId="3" animBg="1"/>
      <p:bldP spid="67" grpId="0" animBg="1"/>
      <p:bldP spid="67" grpId="1" animBg="1"/>
      <p:bldP spid="67" grpId="2" animBg="1"/>
      <p:bldP spid="67" grpId="3" animBg="1"/>
      <p:bldP spid="67" grpId="4" animBg="1"/>
      <p:bldP spid="67" grpId="5" animBg="1"/>
      <p:bldP spid="66" grpId="0" animBg="1"/>
      <p:bldP spid="66" grpId="1" animBg="1"/>
      <p:bldP spid="66" grpId="2" animBg="1"/>
      <p:bldP spid="66" grpId="3" animBg="1"/>
      <p:bldP spid="66" grpId="4" animBg="1"/>
      <p:bldP spid="66" grpId="5" animBg="1"/>
      <p:bldP spid="71" grpId="0" animBg="1"/>
      <p:bldP spid="7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Thanks and Greetz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Thanks to my beta testers from:</a:t>
            </a:r>
          </a:p>
          <a:p>
            <a:pPr lvl="1"/>
            <a:r>
              <a:rPr lang="en-CA" dirty="0" smtClean="0"/>
              <a:t>ARTeam</a:t>
            </a:r>
          </a:p>
          <a:p>
            <a:pPr lvl="1"/>
            <a:r>
              <a:rPr lang="en-CA" dirty="0" smtClean="0"/>
              <a:t>Team SnD</a:t>
            </a:r>
          </a:p>
          <a:p>
            <a:r>
              <a:rPr lang="en-CA" dirty="0" smtClean="0"/>
              <a:t>Even bigger thanks to:</a:t>
            </a:r>
          </a:p>
          <a:p>
            <a:pPr lvl="1"/>
            <a:r>
              <a:rPr lang="en-CA" dirty="0" smtClean="0"/>
              <a:t>The audience</a:t>
            </a:r>
          </a:p>
          <a:p>
            <a:pPr lvl="1"/>
            <a:r>
              <a:rPr lang="en-CA" dirty="0" smtClean="0"/>
              <a:t>ReCon staff</a:t>
            </a:r>
          </a:p>
          <a:p>
            <a:pPr lvl="1"/>
            <a:r>
              <a:rPr lang="en-CA" dirty="0" smtClean="0"/>
              <a:t>Speakers</a:t>
            </a:r>
          </a:p>
          <a:p>
            <a:r>
              <a:rPr lang="en-CA" dirty="0" smtClean="0"/>
              <a:t>CHimpREC will shortly be available from:</a:t>
            </a:r>
          </a:p>
          <a:p>
            <a:pPr marL="819150" lvl="2" indent="-377825"/>
            <a:r>
              <a:rPr lang="en-CA" smtClean="0"/>
              <a:t>IITAC website (http://www.iitac.org)</a:t>
            </a:r>
            <a:endParaRPr lang="en-CA" dirty="0" smtClean="0"/>
          </a:p>
          <a:p>
            <a:pPr lvl="1"/>
            <a:r>
              <a:rPr lang="en-CA" dirty="0" smtClean="0"/>
              <a:t>Woodmann’s Collaborative RCE Tool Library (CRCETL)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1008063"/>
            <a:r>
              <a:rPr lang="en-US" smtClean="0"/>
              <a:t>www.IITAC.org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866775" y="2016125"/>
            <a:ext cx="7459685" cy="336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latin typeface="Cambria" pitchFamily="18" charset="0"/>
              </a:rPr>
              <a:t>Do you have any questions?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Part 1: Basics of unpacking</a:t>
            </a:r>
          </a:p>
          <a:p>
            <a:r>
              <a:rPr lang="en-CA" dirty="0" smtClean="0"/>
              <a:t>Part 2: Making a 32-bit imports rebuilder</a:t>
            </a:r>
          </a:p>
          <a:p>
            <a:r>
              <a:rPr lang="en-CA" dirty="0" smtClean="0"/>
              <a:t>Part 3: Evolution to 64-bit</a:t>
            </a:r>
          </a:p>
          <a:p>
            <a:r>
              <a:rPr lang="en-CA" dirty="0" smtClean="0"/>
              <a:t>Part 4: 2 Live 64-bit unpacking sessions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Part 1 :Basics of unpacking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 simple packers work</a:t>
            </a:r>
          </a:p>
          <a:p>
            <a:r>
              <a:rPr lang="en-CA" dirty="0" smtClean="0"/>
              <a:t>General unpacking theory</a:t>
            </a:r>
          </a:p>
          <a:p>
            <a:r>
              <a:rPr lang="en-CA" dirty="0" smtClean="0"/>
              <a:t>Limitations of ImpREC:</a:t>
            </a:r>
          </a:p>
          <a:p>
            <a:pPr lvl="1"/>
            <a:r>
              <a:rPr lang="en-CA" dirty="0" smtClean="0"/>
              <a:t>Bugs with Vista </a:t>
            </a:r>
            <a:r>
              <a:rPr lang="en-CA" dirty="0" smtClean="0"/>
              <a:t>ASLR</a:t>
            </a:r>
          </a:p>
          <a:p>
            <a:pPr lvl="1"/>
            <a:r>
              <a:rPr lang="en-CA" dirty="0" smtClean="0"/>
              <a:t>Bugs with Vista </a:t>
            </a:r>
            <a:r>
              <a:rPr lang="en-CA" dirty="0" smtClean="0"/>
              <a:t>x64 SP1 (WoW64)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be 27"/>
          <p:cNvSpPr/>
          <p:nvPr/>
        </p:nvSpPr>
        <p:spPr bwMode="auto">
          <a:xfrm>
            <a:off x="3468676" y="4422779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Import Directory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9" name="Cube 28"/>
          <p:cNvSpPr/>
          <p:nvPr/>
        </p:nvSpPr>
        <p:spPr bwMode="auto">
          <a:xfrm>
            <a:off x="3468676" y="3851275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Unpacker IAT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0" name="Cube 29"/>
          <p:cNvSpPr/>
          <p:nvPr/>
        </p:nvSpPr>
        <p:spPr bwMode="auto">
          <a:xfrm>
            <a:off x="3468676" y="3279771"/>
            <a:ext cx="3643338" cy="785818"/>
          </a:xfrm>
          <a:prstGeom prst="cub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Unpacker Stub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11" name="Cube 10"/>
          <p:cNvSpPr/>
          <p:nvPr/>
        </p:nvSpPr>
        <p:spPr bwMode="auto">
          <a:xfrm>
            <a:off x="3468676" y="2708267"/>
            <a:ext cx="3643338" cy="785818"/>
          </a:xfrm>
          <a:prstGeom prst="cub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Import Directory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simple packers 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6137291"/>
            <a:ext cx="9282112" cy="835009"/>
          </a:xfrm>
        </p:spPr>
        <p:txBody>
          <a:bodyPr/>
          <a:lstStyle/>
          <a:p>
            <a:pPr>
              <a:buNone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www.IITAC.org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9E167-31F5-4325-B528-2B59ABC095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black">
          <a:xfrm>
            <a:off x="420688" y="1931988"/>
            <a:ext cx="9282112" cy="562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marL="377825" marR="0" lvl="0" indent="-377825" algn="l" defTabSz="10080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CA" sz="3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Cube 12"/>
          <p:cNvSpPr/>
          <p:nvPr/>
        </p:nvSpPr>
        <p:spPr bwMode="auto">
          <a:xfrm>
            <a:off x="3468676" y="2136763"/>
            <a:ext cx="3643338" cy="785818"/>
          </a:xfrm>
          <a:prstGeom prst="cub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IAT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9" name="Cube 8"/>
          <p:cNvSpPr/>
          <p:nvPr/>
        </p:nvSpPr>
        <p:spPr bwMode="auto">
          <a:xfrm>
            <a:off x="3468676" y="1565259"/>
            <a:ext cx="3643338" cy="785818"/>
          </a:xfrm>
          <a:prstGeom prst="cub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lang="en-CA" sz="3200" dirty="0" smtClean="0"/>
              <a:t>Program</a:t>
            </a:r>
            <a:endParaRPr kumimoji="0" lang="en-CA" sz="3200" b="0" i="0" u="none" strike="noStrike" cap="none" normalizeH="0" baseline="0" dirty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25" name="Curved Left Arrow 24"/>
          <p:cNvSpPr/>
          <p:nvPr/>
        </p:nvSpPr>
        <p:spPr bwMode="auto">
          <a:xfrm rot="10800000" flipH="1">
            <a:off x="7183452" y="2351077"/>
            <a:ext cx="928694" cy="928694"/>
          </a:xfrm>
          <a:prstGeom prst="curvedLef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1754164" y="1708135"/>
            <a:ext cx="1643074" cy="714380"/>
          </a:xfrm>
          <a:prstGeom prst="rightArrow">
            <a:avLst>
              <a:gd name="adj1" fmla="val 4623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effectLst/>
                <a:latin typeface="DejaVu Sans" charset="0"/>
              </a:rPr>
              <a:t>Entry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5081E-6 6.72269E-7 L 0.00173 0.22689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11" grpId="0" animBg="1"/>
      <p:bldP spid="13" grpId="0" animBg="1"/>
      <p:bldP spid="9" grpId="0" animBg="1"/>
      <p:bldP spid="25" grpId="1" animBg="1"/>
      <p:bldP spid="25" grpId="2" animBg="1"/>
      <p:bldP spid="33" grpId="0" animBg="1"/>
      <p:bldP spid="33" grpId="1" animBg="1"/>
    </p:bldLst>
  </p:timing>
</p:sld>
</file>

<file path=ppt/theme/theme1.xml><?xml version="1.0" encoding="utf-8"?>
<a:theme xmlns:a="http://schemas.openxmlformats.org/drawingml/2006/main" name="281TGp_consulting_light">
  <a:themeElements>
    <a:clrScheme name="281TGp_consulting_light 2">
      <a:dk1>
        <a:srgbClr val="333333"/>
      </a:dk1>
      <a:lt1>
        <a:srgbClr val="FFFFFF"/>
      </a:lt1>
      <a:dk2>
        <a:srgbClr val="000000"/>
      </a:dk2>
      <a:lt2>
        <a:srgbClr val="DDDDDD"/>
      </a:lt2>
      <a:accent1>
        <a:srgbClr val="25557B"/>
      </a:accent1>
      <a:accent2>
        <a:srgbClr val="E4C244"/>
      </a:accent2>
      <a:accent3>
        <a:srgbClr val="FFFFFF"/>
      </a:accent3>
      <a:accent4>
        <a:srgbClr val="2A2A2A"/>
      </a:accent4>
      <a:accent5>
        <a:srgbClr val="ACB4BF"/>
      </a:accent5>
      <a:accent6>
        <a:srgbClr val="CFB03D"/>
      </a:accent6>
      <a:hlink>
        <a:srgbClr val="669900"/>
      </a:hlink>
      <a:folHlink>
        <a:srgbClr val="B2B2B2"/>
      </a:folHlink>
    </a:clrScheme>
    <a:fontScheme name="281TGp_consulting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lnDef>
  </a:objectDefaults>
  <a:extraClrSchemeLst>
    <a:extraClrScheme>
      <a:clrScheme name="281TGp_consulting_light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4357C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0AEBF"/>
        </a:accent5>
        <a:accent6>
          <a:srgbClr val="85AE49"/>
        </a:accent6>
        <a:hlink>
          <a:srgbClr val="9999FF"/>
        </a:hlink>
        <a:folHlink>
          <a:srgbClr val="4EA7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1TGp_consulting_light 2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25557B"/>
        </a:accent1>
        <a:accent2>
          <a:srgbClr val="E4C244"/>
        </a:accent2>
        <a:accent3>
          <a:srgbClr val="FFFFFF"/>
        </a:accent3>
        <a:accent4>
          <a:srgbClr val="2A2A2A"/>
        </a:accent4>
        <a:accent5>
          <a:srgbClr val="ACB4BF"/>
        </a:accent5>
        <a:accent6>
          <a:srgbClr val="CFB03D"/>
        </a:accent6>
        <a:hlink>
          <a:srgbClr val="66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1TGp_consulting_light 3">
        <a:dk1>
          <a:srgbClr val="35567B"/>
        </a:dk1>
        <a:lt1>
          <a:srgbClr val="FFFFFF"/>
        </a:lt1>
        <a:dk2>
          <a:srgbClr val="000000"/>
        </a:dk2>
        <a:lt2>
          <a:srgbClr val="DDDDDD"/>
        </a:lt2>
        <a:accent1>
          <a:srgbClr val="789F21"/>
        </a:accent1>
        <a:accent2>
          <a:srgbClr val="E9803F"/>
        </a:accent2>
        <a:accent3>
          <a:srgbClr val="FFFFFF"/>
        </a:accent3>
        <a:accent4>
          <a:srgbClr val="2C4868"/>
        </a:accent4>
        <a:accent5>
          <a:srgbClr val="BECDAB"/>
        </a:accent5>
        <a:accent6>
          <a:srgbClr val="D37338"/>
        </a:accent6>
        <a:hlink>
          <a:srgbClr val="E0C24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7432</TotalTime>
  <Words>1324</Words>
  <PresentationFormat>Custom</PresentationFormat>
  <Paragraphs>491</Paragraphs>
  <Slides>61</Slides>
  <Notes>61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281TGp_consulting_light</vt:lpstr>
      <vt:lpstr>64-bit Imports Rebuilding and Unpacking</vt:lpstr>
      <vt:lpstr>Who am I?</vt:lpstr>
      <vt:lpstr>What is CHimpREC?</vt:lpstr>
      <vt:lpstr>What is CHimpREC?</vt:lpstr>
      <vt:lpstr>Why do this project?</vt:lpstr>
      <vt:lpstr>Why do this now?</vt:lpstr>
      <vt:lpstr>Overview</vt:lpstr>
      <vt:lpstr>Part 1 :Basics of unpacking</vt:lpstr>
      <vt:lpstr>How simple packers work</vt:lpstr>
      <vt:lpstr>General unpacking theory</vt:lpstr>
      <vt:lpstr>Limitations of ImpREC</vt:lpstr>
      <vt:lpstr>Limitations of ImpREC</vt:lpstr>
      <vt:lpstr>Limitations of ImpREC</vt:lpstr>
      <vt:lpstr>Limitations of ImpREC</vt:lpstr>
      <vt:lpstr>Limitations of ImpREC</vt:lpstr>
      <vt:lpstr>Limitations of ImpREC</vt:lpstr>
      <vt:lpstr>Limitations of ImpREC</vt:lpstr>
      <vt:lpstr>Limitations of ImpREC</vt:lpstr>
      <vt:lpstr>Limitations of ImpREC</vt:lpstr>
      <vt:lpstr>Limitations of ImpREC</vt:lpstr>
      <vt:lpstr>Part 2: Making a 32-bit imports rebuilder</vt:lpstr>
      <vt:lpstr>Toolhelp32 vs. PSAPI</vt:lpstr>
      <vt:lpstr>Toolhelp32 vs. PSAPI</vt:lpstr>
      <vt:lpstr>Toolhelp32</vt:lpstr>
      <vt:lpstr>Toolhelp32</vt:lpstr>
      <vt:lpstr>Toolhelp32</vt:lpstr>
      <vt:lpstr>Toolhelp32</vt:lpstr>
      <vt:lpstr>Toolhelp32</vt:lpstr>
      <vt:lpstr>Toolhelp32</vt:lpstr>
      <vt:lpstr>Toolhelp32 vs. PSAPI</vt:lpstr>
      <vt:lpstr>PSAPI</vt:lpstr>
      <vt:lpstr>PSAPI</vt:lpstr>
      <vt:lpstr>PSAPI</vt:lpstr>
      <vt:lpstr>PSAPI</vt:lpstr>
      <vt:lpstr>PSAPI</vt:lpstr>
      <vt:lpstr>PSAPI</vt:lpstr>
      <vt:lpstr>Toolhelp32 vs. PSAPI</vt:lpstr>
      <vt:lpstr>Toolhelp32 vs. PSAPI</vt:lpstr>
      <vt:lpstr>Planning efficiently to save time</vt:lpstr>
      <vt:lpstr>Step 1: Dump</vt:lpstr>
      <vt:lpstr>Step 1: Dump</vt:lpstr>
      <vt:lpstr>Step 2: IAT AutoSearch</vt:lpstr>
      <vt:lpstr>Step 2: IAT AutoSearch</vt:lpstr>
      <vt:lpstr>Step 2: IAT AutoSearch</vt:lpstr>
      <vt:lpstr>Step 2: IAT AutoSearch</vt:lpstr>
      <vt:lpstr>Step 3: Get Imports</vt:lpstr>
      <vt:lpstr>Step 3: Get Imports (Unforwarding)</vt:lpstr>
      <vt:lpstr>Step 3: Get Imports (Unforwarding)</vt:lpstr>
      <vt:lpstr>Step 3: Get Imports (Unforwarding)</vt:lpstr>
      <vt:lpstr>Step 3: Get Imports (Unforwarding)</vt:lpstr>
      <vt:lpstr>Step 3: Get Imports (Unforwarding)</vt:lpstr>
      <vt:lpstr>Step 4: Show Invalid</vt:lpstr>
      <vt:lpstr>Step 5: Fix dump</vt:lpstr>
      <vt:lpstr>Step 5: Fix dump</vt:lpstr>
      <vt:lpstr>Part 3: Evolution to 64-bit</vt:lpstr>
      <vt:lpstr>Changes from PE to PE32+ format</vt:lpstr>
      <vt:lpstr>Changes in the imports rebuilding process</vt:lpstr>
      <vt:lpstr>Planned improvements in the near-future</vt:lpstr>
      <vt:lpstr>Part 4: Live 64-bit unpacking sessions</vt:lpstr>
      <vt:lpstr>Thanks and Greetz</vt:lpstr>
      <vt:lpstr>Slide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iitac</dc:creator>
  <cp:lastModifiedBy>TiGa</cp:lastModifiedBy>
  <cp:revision>402</cp:revision>
  <dcterms:modified xsi:type="dcterms:W3CDTF">2008-06-15T04:51:31Z</dcterms:modified>
</cp:coreProperties>
</file>